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handoutMasterIdLst>
    <p:handoutMasterId r:id="rId17"/>
  </p:handoutMasterIdLst>
  <p:sldIdLst>
    <p:sldId id="335" r:id="rId2"/>
    <p:sldId id="348" r:id="rId3"/>
    <p:sldId id="347" r:id="rId4"/>
    <p:sldId id="354" r:id="rId5"/>
    <p:sldId id="349" r:id="rId6"/>
    <p:sldId id="363" r:id="rId7"/>
    <p:sldId id="364" r:id="rId8"/>
    <p:sldId id="351" r:id="rId9"/>
    <p:sldId id="350" r:id="rId10"/>
    <p:sldId id="357" r:id="rId11"/>
    <p:sldId id="362" r:id="rId12"/>
    <p:sldId id="365" r:id="rId13"/>
    <p:sldId id="366" r:id="rId14"/>
    <p:sldId id="344" r:id="rId1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ecchetto, Daniela" initials="ZD" lastIdx="0" clrIdx="0">
    <p:extLst>
      <p:ext uri="{19B8F6BF-5375-455C-9EA6-DF929625EA0E}">
        <p15:presenceInfo xmlns:p15="http://schemas.microsoft.com/office/powerpoint/2012/main" userId="S::Zecchetto.Daniela@principal.com::7e036099-b414-472f-936c-5351f7901f1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68FCF"/>
    <a:srgbClr val="D3E2F4"/>
    <a:srgbClr val="85B3E0"/>
    <a:srgbClr val="05B3AB"/>
    <a:srgbClr val="1A8DC8"/>
    <a:srgbClr val="F68F44"/>
    <a:srgbClr val="00A59B"/>
    <a:srgbClr val="F36F23"/>
    <a:srgbClr val="AEE6EE"/>
    <a:srgbClr val="48497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480" autoAdjust="0"/>
  </p:normalViewPr>
  <p:slideViewPr>
    <p:cSldViewPr snapToGrid="0" snapToObjects="1">
      <p:cViewPr varScale="1">
        <p:scale>
          <a:sx n="53" d="100"/>
          <a:sy n="53" d="100"/>
        </p:scale>
        <p:origin x="1118" y="29"/>
      </p:cViewPr>
      <p:guideLst>
        <p:guide orient="horz" pos="1620"/>
        <p:guide pos="2880"/>
      </p:guideLst>
    </p:cSldViewPr>
  </p:slideViewPr>
  <p:notesTextViewPr>
    <p:cViewPr>
      <p:scale>
        <a:sx n="100" d="100"/>
        <a:sy n="100" d="100"/>
      </p:scale>
      <p:origin x="0" y="0"/>
    </p:cViewPr>
  </p:notesTextViewPr>
  <p:sorterViewPr>
    <p:cViewPr>
      <p:scale>
        <a:sx n="309" d="100"/>
        <a:sy n="309"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D54038-E9EE-4FE0-A0B4-20E7B02B50FA}"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s-CL"/>
        </a:p>
      </dgm:t>
    </dgm:pt>
    <dgm:pt modelId="{461F2EED-58A1-47BA-98FD-D204C853A84C}">
      <dgm:prSet phldrT="[Texto]" custT="1"/>
      <dgm:spPr>
        <a:solidFill>
          <a:srgbClr val="F68F44"/>
        </a:solidFill>
        <a:ln>
          <a:noFill/>
        </a:ln>
      </dgm:spPr>
      <dgm:t>
        <a:bodyPr/>
        <a:lstStyle/>
        <a:p>
          <a:pPr marL="0" indent="0"/>
          <a:r>
            <a:rPr lang="es-CL" sz="1000" b="1" dirty="0">
              <a:latin typeface="FS Elliot Pro" panose="02000503040000020004" pitchFamily="50" charset="0"/>
            </a:rPr>
            <a:t>Liderazgo propositivo</a:t>
          </a:r>
        </a:p>
      </dgm:t>
    </dgm:pt>
    <dgm:pt modelId="{3A9C7C21-491B-4C80-950D-BB870AB55DB8}" type="parTrans" cxnId="{5C2A2692-8959-48C9-A896-B6712747E7A7}">
      <dgm:prSet/>
      <dgm:spPr/>
      <dgm:t>
        <a:bodyPr/>
        <a:lstStyle/>
        <a:p>
          <a:endParaRPr lang="es-CL"/>
        </a:p>
      </dgm:t>
    </dgm:pt>
    <dgm:pt modelId="{378FBF83-5C14-4E1F-B8D2-FE8969BD4FFC}" type="sibTrans" cxnId="{5C2A2692-8959-48C9-A896-B6712747E7A7}">
      <dgm:prSet/>
      <dgm:spPr>
        <a:solidFill>
          <a:schemeClr val="bg1">
            <a:lumMod val="65000"/>
          </a:schemeClr>
        </a:solidFill>
        <a:ln>
          <a:noFill/>
        </a:ln>
      </dgm:spPr>
      <dgm:t>
        <a:bodyPr/>
        <a:lstStyle/>
        <a:p>
          <a:endParaRPr lang="es-CL"/>
        </a:p>
      </dgm:t>
    </dgm:pt>
    <dgm:pt modelId="{378DFA7D-A3D6-4C8C-BB98-921ED8F0EB45}">
      <dgm:prSet phldrT="[Texto]" custT="1"/>
      <dgm:spPr/>
      <dgm:t>
        <a:bodyPr/>
        <a:lstStyle/>
        <a:p>
          <a:r>
            <a:rPr lang="es-CL" sz="1100" dirty="0">
              <a:latin typeface="FS Elliot Pro" panose="02000503040000020004" pitchFamily="50" charset="0"/>
            </a:rPr>
            <a:t>Aportar conocimiento y experiencia para mejorar sistema de ahorro y pensiones</a:t>
          </a:r>
          <a:endParaRPr lang="es-CL" sz="1200" dirty="0">
            <a:latin typeface="FS Elliot Pro" panose="02000503040000020004" pitchFamily="50" charset="0"/>
          </a:endParaRPr>
        </a:p>
      </dgm:t>
    </dgm:pt>
    <dgm:pt modelId="{44DD216F-01A8-4274-8A42-22A20CDF55FB}" type="parTrans" cxnId="{1DD83E85-18B7-469C-8ADD-13D009F46E36}">
      <dgm:prSet/>
      <dgm:spPr/>
      <dgm:t>
        <a:bodyPr/>
        <a:lstStyle/>
        <a:p>
          <a:endParaRPr lang="es-CL"/>
        </a:p>
      </dgm:t>
    </dgm:pt>
    <dgm:pt modelId="{F14421FA-0174-4AFA-9CC5-FF71B5531283}" type="sibTrans" cxnId="{1DD83E85-18B7-469C-8ADD-13D009F46E36}">
      <dgm:prSet/>
      <dgm:spPr/>
      <dgm:t>
        <a:bodyPr/>
        <a:lstStyle/>
        <a:p>
          <a:endParaRPr lang="es-CL"/>
        </a:p>
      </dgm:t>
    </dgm:pt>
    <dgm:pt modelId="{B3082663-37DE-4B52-8DBC-71251DC1E726}">
      <dgm:prSet phldrT="[Texto]" custT="1"/>
      <dgm:spPr/>
      <dgm:t>
        <a:bodyPr/>
        <a:lstStyle/>
        <a:p>
          <a:r>
            <a:rPr lang="es-CL" sz="1100" dirty="0">
              <a:latin typeface="FS Elliot Pro" panose="02000503040000020004" pitchFamily="50" charset="0"/>
            </a:rPr>
            <a:t>Promover el ahorro como camino a  mejorar la calidad de vida de todos</a:t>
          </a:r>
        </a:p>
      </dgm:t>
    </dgm:pt>
    <dgm:pt modelId="{C6782EC3-D96E-4C9B-9241-9B70C1CF4873}" type="parTrans" cxnId="{D2EA839F-650F-4C3F-8B16-FEC047C31F87}">
      <dgm:prSet/>
      <dgm:spPr/>
      <dgm:t>
        <a:bodyPr/>
        <a:lstStyle/>
        <a:p>
          <a:endParaRPr lang="es-CL"/>
        </a:p>
      </dgm:t>
    </dgm:pt>
    <dgm:pt modelId="{07FAA261-F53E-4B67-93A5-5721329003A9}" type="sibTrans" cxnId="{D2EA839F-650F-4C3F-8B16-FEC047C31F87}">
      <dgm:prSet/>
      <dgm:spPr/>
      <dgm:t>
        <a:bodyPr/>
        <a:lstStyle/>
        <a:p>
          <a:endParaRPr lang="es-CL"/>
        </a:p>
      </dgm:t>
    </dgm:pt>
    <dgm:pt modelId="{DE876D37-B301-405C-B7D2-F5D17D20059A}">
      <dgm:prSet phldrT="[Texto]" custT="1"/>
      <dgm:spPr>
        <a:ln>
          <a:noFill/>
        </a:ln>
      </dgm:spPr>
      <dgm:t>
        <a:bodyPr/>
        <a:lstStyle/>
        <a:p>
          <a:r>
            <a:rPr lang="es-CL" sz="1050" b="1" dirty="0">
              <a:latin typeface="FS Elliot Pro" panose="02000503040000020004" pitchFamily="50" charset="0"/>
            </a:rPr>
            <a:t>Cultura íntegra</a:t>
          </a:r>
        </a:p>
      </dgm:t>
    </dgm:pt>
    <dgm:pt modelId="{5B357DC6-7E85-44F3-925D-7376EECC5280}" type="parTrans" cxnId="{6E041897-1EBB-4EE4-AB49-88F16695F10C}">
      <dgm:prSet/>
      <dgm:spPr/>
      <dgm:t>
        <a:bodyPr/>
        <a:lstStyle/>
        <a:p>
          <a:endParaRPr lang="es-CL"/>
        </a:p>
      </dgm:t>
    </dgm:pt>
    <dgm:pt modelId="{E1648BE5-9DE1-4D88-AE3B-39BFEC46A7C4}" type="sibTrans" cxnId="{6E041897-1EBB-4EE4-AB49-88F16695F10C}">
      <dgm:prSet/>
      <dgm:spPr>
        <a:solidFill>
          <a:schemeClr val="bg1">
            <a:lumMod val="65000"/>
          </a:schemeClr>
        </a:solidFill>
        <a:ln>
          <a:noFill/>
        </a:ln>
      </dgm:spPr>
      <dgm:t>
        <a:bodyPr/>
        <a:lstStyle/>
        <a:p>
          <a:endParaRPr lang="es-CL"/>
        </a:p>
      </dgm:t>
    </dgm:pt>
    <dgm:pt modelId="{FFCDB940-463C-4FB4-B6D0-F87E501625B8}">
      <dgm:prSet phldrT="[Texto]" custT="1"/>
      <dgm:spPr/>
      <dgm:t>
        <a:bodyPr/>
        <a:lstStyle/>
        <a:p>
          <a:r>
            <a:rPr lang="es-CL" sz="1100" dirty="0">
              <a:latin typeface="FS Elliot Pro" panose="02000503040000020004" pitchFamily="50" charset="0"/>
            </a:rPr>
            <a:t>Actuar con ética y transparencia, más allá de las exigencias regulatorias</a:t>
          </a:r>
        </a:p>
      </dgm:t>
    </dgm:pt>
    <dgm:pt modelId="{60BBB1DE-3771-4BC9-80F2-C29BC9425C91}" type="parTrans" cxnId="{EC0EDC39-74A8-432C-AD24-7CA2E4DE81E6}">
      <dgm:prSet/>
      <dgm:spPr/>
      <dgm:t>
        <a:bodyPr/>
        <a:lstStyle/>
        <a:p>
          <a:endParaRPr lang="es-CL"/>
        </a:p>
      </dgm:t>
    </dgm:pt>
    <dgm:pt modelId="{27F5A828-EF0C-4D0F-91D4-B62E67E81DCC}" type="sibTrans" cxnId="{EC0EDC39-74A8-432C-AD24-7CA2E4DE81E6}">
      <dgm:prSet/>
      <dgm:spPr/>
      <dgm:t>
        <a:bodyPr/>
        <a:lstStyle/>
        <a:p>
          <a:endParaRPr lang="es-CL"/>
        </a:p>
      </dgm:t>
    </dgm:pt>
    <dgm:pt modelId="{53F8C762-7A5A-4D7E-9C72-1F86C9558679}">
      <dgm:prSet phldrT="[Texto]" custT="1"/>
      <dgm:spPr>
        <a:solidFill>
          <a:srgbClr val="1A8DC8"/>
        </a:solidFill>
        <a:ln>
          <a:noFill/>
        </a:ln>
      </dgm:spPr>
      <dgm:t>
        <a:bodyPr/>
        <a:lstStyle/>
        <a:p>
          <a:r>
            <a:rPr lang="es-CL" sz="900" b="1" dirty="0">
              <a:latin typeface="FS Elliot Pro" panose="02000503040000020004" pitchFamily="50" charset="0"/>
            </a:rPr>
            <a:t>Gestión responsable de las inversiones</a:t>
          </a:r>
        </a:p>
      </dgm:t>
    </dgm:pt>
    <dgm:pt modelId="{3D25E786-BA86-432F-8155-E4ECB3D58FC1}" type="parTrans" cxnId="{1BB38C4B-8A33-4CC4-9538-191ED730BAA1}">
      <dgm:prSet/>
      <dgm:spPr/>
      <dgm:t>
        <a:bodyPr/>
        <a:lstStyle/>
        <a:p>
          <a:endParaRPr lang="es-CL"/>
        </a:p>
      </dgm:t>
    </dgm:pt>
    <dgm:pt modelId="{92406829-2A3D-4A1F-8B65-B26605B90F64}" type="sibTrans" cxnId="{1BB38C4B-8A33-4CC4-9538-191ED730BAA1}">
      <dgm:prSet/>
      <dgm:spPr>
        <a:solidFill>
          <a:schemeClr val="bg1">
            <a:lumMod val="65000"/>
          </a:schemeClr>
        </a:solidFill>
        <a:ln>
          <a:noFill/>
        </a:ln>
      </dgm:spPr>
      <dgm:t>
        <a:bodyPr/>
        <a:lstStyle/>
        <a:p>
          <a:endParaRPr lang="es-CL"/>
        </a:p>
      </dgm:t>
    </dgm:pt>
    <dgm:pt modelId="{E148B872-CB79-4473-9F4E-A84F3B844CDB}">
      <dgm:prSet phldrT="[Texto]" custT="1"/>
      <dgm:spPr>
        <a:solidFill>
          <a:srgbClr val="484979"/>
        </a:solidFill>
        <a:ln>
          <a:noFill/>
        </a:ln>
      </dgm:spPr>
      <dgm:t>
        <a:bodyPr/>
        <a:lstStyle/>
        <a:p>
          <a:r>
            <a:rPr lang="es-CL" sz="1000" b="1" dirty="0">
              <a:latin typeface="FS Elliot Pro" panose="02000503040000020004" pitchFamily="50" charset="0"/>
            </a:rPr>
            <a:t>Promoción del ahorro</a:t>
          </a:r>
        </a:p>
      </dgm:t>
    </dgm:pt>
    <dgm:pt modelId="{EC8E1F5F-4337-4AA7-997A-7D793B7289A2}" type="sibTrans" cxnId="{29370C19-22E6-42C9-B38C-DFA0600E302D}">
      <dgm:prSet/>
      <dgm:spPr>
        <a:solidFill>
          <a:schemeClr val="bg1">
            <a:lumMod val="65000"/>
          </a:schemeClr>
        </a:solidFill>
        <a:ln>
          <a:noFill/>
        </a:ln>
      </dgm:spPr>
      <dgm:t>
        <a:bodyPr/>
        <a:lstStyle/>
        <a:p>
          <a:endParaRPr lang="es-CL"/>
        </a:p>
      </dgm:t>
    </dgm:pt>
    <dgm:pt modelId="{77F63E08-51EB-4613-8A89-222CF70BA5E6}" type="parTrans" cxnId="{29370C19-22E6-42C9-B38C-DFA0600E302D}">
      <dgm:prSet/>
      <dgm:spPr/>
      <dgm:t>
        <a:bodyPr/>
        <a:lstStyle/>
        <a:p>
          <a:endParaRPr lang="es-CL"/>
        </a:p>
      </dgm:t>
    </dgm:pt>
    <dgm:pt modelId="{3BA9B4DE-167C-49F8-A1E1-FD8C6D83E77A}">
      <dgm:prSet phldrT="[Texto]" custT="1"/>
      <dgm:spPr>
        <a:noFill/>
        <a:ln>
          <a:noFill/>
        </a:ln>
      </dgm:spPr>
      <dgm:t>
        <a:bodyPr/>
        <a:lstStyle/>
        <a:p>
          <a:r>
            <a:rPr lang="es-CL" sz="1100" dirty="0">
              <a:latin typeface="FS Elliot Pro" panose="02000503040000020004" pitchFamily="50" charset="0"/>
            </a:rPr>
            <a:t>Obtener retornos atractivos y consistentes con un proceso de inversión que incluya factores ESG </a:t>
          </a:r>
        </a:p>
      </dgm:t>
    </dgm:pt>
    <dgm:pt modelId="{1C973690-658B-4D5F-93C8-87AC03F96ACD}" type="parTrans" cxnId="{8958FD56-EC4F-4E91-9E13-2E70567A3937}">
      <dgm:prSet/>
      <dgm:spPr/>
      <dgm:t>
        <a:bodyPr/>
        <a:lstStyle/>
        <a:p>
          <a:endParaRPr lang="es-CL"/>
        </a:p>
      </dgm:t>
    </dgm:pt>
    <dgm:pt modelId="{DFA3AD08-0A3E-4D61-9F65-329EA2480B66}" type="sibTrans" cxnId="{8958FD56-EC4F-4E91-9E13-2E70567A3937}">
      <dgm:prSet/>
      <dgm:spPr/>
      <dgm:t>
        <a:bodyPr/>
        <a:lstStyle/>
        <a:p>
          <a:endParaRPr lang="es-CL"/>
        </a:p>
      </dgm:t>
    </dgm:pt>
    <dgm:pt modelId="{DCAEB232-D84C-49A1-B73E-B1E0989A2795}" type="pres">
      <dgm:prSet presAssocID="{7ED54038-E9EE-4FE0-A0B4-20E7B02B50FA}" presName="Name0" presStyleCnt="0">
        <dgm:presLayoutVars>
          <dgm:chMax/>
          <dgm:chPref/>
          <dgm:dir/>
          <dgm:animLvl val="lvl"/>
        </dgm:presLayoutVars>
      </dgm:prSet>
      <dgm:spPr/>
    </dgm:pt>
    <dgm:pt modelId="{2AA6B296-DA99-43C4-AB70-9771B3B177C4}" type="pres">
      <dgm:prSet presAssocID="{461F2EED-58A1-47BA-98FD-D204C853A84C}" presName="composite" presStyleCnt="0"/>
      <dgm:spPr/>
    </dgm:pt>
    <dgm:pt modelId="{D37B0D64-C4EC-4588-A032-53EE6B7FED9F}" type="pres">
      <dgm:prSet presAssocID="{461F2EED-58A1-47BA-98FD-D204C853A84C}" presName="Parent1" presStyleLbl="node1" presStyleIdx="0" presStyleCnt="8" custScaleX="101820" custScaleY="103765">
        <dgm:presLayoutVars>
          <dgm:chMax val="1"/>
          <dgm:chPref val="1"/>
          <dgm:bulletEnabled val="1"/>
        </dgm:presLayoutVars>
      </dgm:prSet>
      <dgm:spPr/>
    </dgm:pt>
    <dgm:pt modelId="{F3459CE2-7712-4C62-BD38-CD4C17FEED18}" type="pres">
      <dgm:prSet presAssocID="{461F2EED-58A1-47BA-98FD-D204C853A84C}" presName="Childtext1" presStyleLbl="revTx" presStyleIdx="0" presStyleCnt="4" custLinFactNeighborX="8051" custLinFactNeighborY="-2643">
        <dgm:presLayoutVars>
          <dgm:chMax val="0"/>
          <dgm:chPref val="0"/>
          <dgm:bulletEnabled val="1"/>
        </dgm:presLayoutVars>
      </dgm:prSet>
      <dgm:spPr/>
    </dgm:pt>
    <dgm:pt modelId="{1E23E072-DAE4-4704-BB74-1D27C490368D}" type="pres">
      <dgm:prSet presAssocID="{461F2EED-58A1-47BA-98FD-D204C853A84C}" presName="BalanceSpacing" presStyleCnt="0"/>
      <dgm:spPr/>
    </dgm:pt>
    <dgm:pt modelId="{E1AAF4B3-6089-4C72-8151-D8A21C72C023}" type="pres">
      <dgm:prSet presAssocID="{461F2EED-58A1-47BA-98FD-D204C853A84C}" presName="BalanceSpacing1" presStyleCnt="0"/>
      <dgm:spPr/>
    </dgm:pt>
    <dgm:pt modelId="{12855237-437E-47EB-8565-0EE1347BF3BA}" type="pres">
      <dgm:prSet presAssocID="{378FBF83-5C14-4E1F-B8D2-FE8969BD4FFC}" presName="Accent1Text" presStyleLbl="node1" presStyleIdx="1" presStyleCnt="8"/>
      <dgm:spPr/>
    </dgm:pt>
    <dgm:pt modelId="{E3C2ABE0-0366-4392-BE7C-DE3443C429AA}" type="pres">
      <dgm:prSet presAssocID="{378FBF83-5C14-4E1F-B8D2-FE8969BD4FFC}" presName="spaceBetweenRectangles" presStyleCnt="0"/>
      <dgm:spPr/>
    </dgm:pt>
    <dgm:pt modelId="{0237276C-1AF2-424B-8B7E-3FA9012A88B3}" type="pres">
      <dgm:prSet presAssocID="{E148B872-CB79-4473-9F4E-A84F3B844CDB}" presName="composite" presStyleCnt="0"/>
      <dgm:spPr/>
    </dgm:pt>
    <dgm:pt modelId="{4210DEEB-9CC8-41FF-8BF6-17292609B61C}" type="pres">
      <dgm:prSet presAssocID="{E148B872-CB79-4473-9F4E-A84F3B844CDB}" presName="Parent1" presStyleLbl="node1" presStyleIdx="2" presStyleCnt="8">
        <dgm:presLayoutVars>
          <dgm:chMax val="1"/>
          <dgm:chPref val="1"/>
          <dgm:bulletEnabled val="1"/>
        </dgm:presLayoutVars>
      </dgm:prSet>
      <dgm:spPr/>
    </dgm:pt>
    <dgm:pt modelId="{68B1A365-81EE-4482-B773-C2BAC52FEB70}" type="pres">
      <dgm:prSet presAssocID="{E148B872-CB79-4473-9F4E-A84F3B844CDB}" presName="Childtext1" presStyleLbl="revTx" presStyleIdx="1" presStyleCnt="4">
        <dgm:presLayoutVars>
          <dgm:chMax val="0"/>
          <dgm:chPref val="0"/>
          <dgm:bulletEnabled val="1"/>
        </dgm:presLayoutVars>
      </dgm:prSet>
      <dgm:spPr/>
    </dgm:pt>
    <dgm:pt modelId="{D4BF353E-CBA8-4754-957B-2AED4C36F95D}" type="pres">
      <dgm:prSet presAssocID="{E148B872-CB79-4473-9F4E-A84F3B844CDB}" presName="BalanceSpacing" presStyleCnt="0"/>
      <dgm:spPr/>
    </dgm:pt>
    <dgm:pt modelId="{549B187E-B6D6-48D7-ACFF-A7F6E663B562}" type="pres">
      <dgm:prSet presAssocID="{E148B872-CB79-4473-9F4E-A84F3B844CDB}" presName="BalanceSpacing1" presStyleCnt="0"/>
      <dgm:spPr/>
    </dgm:pt>
    <dgm:pt modelId="{CEAEB39A-711C-44D1-B40B-D4536445B32D}" type="pres">
      <dgm:prSet presAssocID="{EC8E1F5F-4337-4AA7-997A-7D793B7289A2}" presName="Accent1Text" presStyleLbl="node1" presStyleIdx="3" presStyleCnt="8"/>
      <dgm:spPr/>
    </dgm:pt>
    <dgm:pt modelId="{9E818829-07C0-428A-8691-01EA3125A811}" type="pres">
      <dgm:prSet presAssocID="{EC8E1F5F-4337-4AA7-997A-7D793B7289A2}" presName="spaceBetweenRectangles" presStyleCnt="0"/>
      <dgm:spPr/>
    </dgm:pt>
    <dgm:pt modelId="{3AD4DA75-CD62-41B5-B080-1B02953D3551}" type="pres">
      <dgm:prSet presAssocID="{DE876D37-B301-405C-B7D2-F5D17D20059A}" presName="composite" presStyleCnt="0"/>
      <dgm:spPr/>
    </dgm:pt>
    <dgm:pt modelId="{3D64F057-E074-4EE4-8571-E55577048DD5}" type="pres">
      <dgm:prSet presAssocID="{DE876D37-B301-405C-B7D2-F5D17D20059A}" presName="Parent1" presStyleLbl="node1" presStyleIdx="4" presStyleCnt="8">
        <dgm:presLayoutVars>
          <dgm:chMax val="1"/>
          <dgm:chPref val="1"/>
          <dgm:bulletEnabled val="1"/>
        </dgm:presLayoutVars>
      </dgm:prSet>
      <dgm:spPr/>
    </dgm:pt>
    <dgm:pt modelId="{918D18C9-8B46-4D7B-9959-CA863DD2F92D}" type="pres">
      <dgm:prSet presAssocID="{DE876D37-B301-405C-B7D2-F5D17D20059A}" presName="Childtext1" presStyleLbl="revTx" presStyleIdx="2" presStyleCnt="4">
        <dgm:presLayoutVars>
          <dgm:chMax val="0"/>
          <dgm:chPref val="0"/>
          <dgm:bulletEnabled val="1"/>
        </dgm:presLayoutVars>
      </dgm:prSet>
      <dgm:spPr/>
    </dgm:pt>
    <dgm:pt modelId="{6F70C9DB-A444-4A0A-8C49-F1EF45CD2BA2}" type="pres">
      <dgm:prSet presAssocID="{DE876D37-B301-405C-B7D2-F5D17D20059A}" presName="BalanceSpacing" presStyleCnt="0"/>
      <dgm:spPr/>
    </dgm:pt>
    <dgm:pt modelId="{FD155FDF-39B6-4A74-AB87-ABD22039192D}" type="pres">
      <dgm:prSet presAssocID="{DE876D37-B301-405C-B7D2-F5D17D20059A}" presName="BalanceSpacing1" presStyleCnt="0"/>
      <dgm:spPr/>
    </dgm:pt>
    <dgm:pt modelId="{1EBA909B-D3C2-4240-BECE-FAD5C88B9EEA}" type="pres">
      <dgm:prSet presAssocID="{E1648BE5-9DE1-4D88-AE3B-39BFEC46A7C4}" presName="Accent1Text" presStyleLbl="node1" presStyleIdx="5" presStyleCnt="8"/>
      <dgm:spPr/>
    </dgm:pt>
    <dgm:pt modelId="{34C7A158-4CC7-47F2-9F20-3764E6EA6500}" type="pres">
      <dgm:prSet presAssocID="{E1648BE5-9DE1-4D88-AE3B-39BFEC46A7C4}" presName="spaceBetweenRectangles" presStyleCnt="0"/>
      <dgm:spPr/>
    </dgm:pt>
    <dgm:pt modelId="{AF25251E-CC7A-44C8-91AF-83D22CA04368}" type="pres">
      <dgm:prSet presAssocID="{53F8C762-7A5A-4D7E-9C72-1F86C9558679}" presName="composite" presStyleCnt="0"/>
      <dgm:spPr/>
    </dgm:pt>
    <dgm:pt modelId="{10740D74-850C-496C-A07D-C4F29E3B5956}" type="pres">
      <dgm:prSet presAssocID="{53F8C762-7A5A-4D7E-9C72-1F86C9558679}" presName="Parent1" presStyleLbl="node1" presStyleIdx="6" presStyleCnt="8">
        <dgm:presLayoutVars>
          <dgm:chMax val="1"/>
          <dgm:chPref val="1"/>
          <dgm:bulletEnabled val="1"/>
        </dgm:presLayoutVars>
      </dgm:prSet>
      <dgm:spPr/>
    </dgm:pt>
    <dgm:pt modelId="{96077A0B-7115-4BF0-A41E-5C716CEAE146}" type="pres">
      <dgm:prSet presAssocID="{53F8C762-7A5A-4D7E-9C72-1F86C9558679}" presName="Childtext1" presStyleLbl="revTx" presStyleIdx="3" presStyleCnt="4">
        <dgm:presLayoutVars>
          <dgm:chMax val="0"/>
          <dgm:chPref val="0"/>
          <dgm:bulletEnabled val="1"/>
        </dgm:presLayoutVars>
      </dgm:prSet>
      <dgm:spPr/>
    </dgm:pt>
    <dgm:pt modelId="{EF332E0F-FE59-4F2C-9A75-C218D469F0F3}" type="pres">
      <dgm:prSet presAssocID="{53F8C762-7A5A-4D7E-9C72-1F86C9558679}" presName="BalanceSpacing" presStyleCnt="0"/>
      <dgm:spPr/>
    </dgm:pt>
    <dgm:pt modelId="{FCD6E41A-FC52-4DE7-A845-5EE8DD8B4FB8}" type="pres">
      <dgm:prSet presAssocID="{53F8C762-7A5A-4D7E-9C72-1F86C9558679}" presName="BalanceSpacing1" presStyleCnt="0"/>
      <dgm:spPr/>
    </dgm:pt>
    <dgm:pt modelId="{2F588DDD-A935-4DBA-8805-C78D56FA2908}" type="pres">
      <dgm:prSet presAssocID="{92406829-2A3D-4A1F-8B65-B26605B90F64}" presName="Accent1Text" presStyleLbl="node1" presStyleIdx="7" presStyleCnt="8"/>
      <dgm:spPr/>
    </dgm:pt>
  </dgm:ptLst>
  <dgm:cxnLst>
    <dgm:cxn modelId="{993BE906-7DBC-478F-B573-759759B247AA}" type="presOf" srcId="{FFCDB940-463C-4FB4-B6D0-F87E501625B8}" destId="{918D18C9-8B46-4D7B-9959-CA863DD2F92D}" srcOrd="0" destOrd="0" presId="urn:microsoft.com/office/officeart/2008/layout/AlternatingHexagons"/>
    <dgm:cxn modelId="{605FEB0D-7529-4590-B080-B847EAB09BE1}" type="presOf" srcId="{DE876D37-B301-405C-B7D2-F5D17D20059A}" destId="{3D64F057-E074-4EE4-8571-E55577048DD5}" srcOrd="0" destOrd="0" presId="urn:microsoft.com/office/officeart/2008/layout/AlternatingHexagons"/>
    <dgm:cxn modelId="{F1167D17-EE26-4969-9621-67992671C18E}" type="presOf" srcId="{92406829-2A3D-4A1F-8B65-B26605B90F64}" destId="{2F588DDD-A935-4DBA-8805-C78D56FA2908}" srcOrd="0" destOrd="0" presId="urn:microsoft.com/office/officeart/2008/layout/AlternatingHexagons"/>
    <dgm:cxn modelId="{29370C19-22E6-42C9-B38C-DFA0600E302D}" srcId="{7ED54038-E9EE-4FE0-A0B4-20E7B02B50FA}" destId="{E148B872-CB79-4473-9F4E-A84F3B844CDB}" srcOrd="1" destOrd="0" parTransId="{77F63E08-51EB-4613-8A89-222CF70BA5E6}" sibTransId="{EC8E1F5F-4337-4AA7-997A-7D793B7289A2}"/>
    <dgm:cxn modelId="{E79C7828-2B75-4006-BAD2-CC9F1F0549D9}" type="presOf" srcId="{461F2EED-58A1-47BA-98FD-D204C853A84C}" destId="{D37B0D64-C4EC-4588-A032-53EE6B7FED9F}" srcOrd="0" destOrd="0" presId="urn:microsoft.com/office/officeart/2008/layout/AlternatingHexagons"/>
    <dgm:cxn modelId="{A8DC4138-83B3-48FB-A38D-D53BD0353DAE}" type="presOf" srcId="{3BA9B4DE-167C-49F8-A1E1-FD8C6D83E77A}" destId="{96077A0B-7115-4BF0-A41E-5C716CEAE146}" srcOrd="0" destOrd="0" presId="urn:microsoft.com/office/officeart/2008/layout/AlternatingHexagons"/>
    <dgm:cxn modelId="{EC0EDC39-74A8-432C-AD24-7CA2E4DE81E6}" srcId="{DE876D37-B301-405C-B7D2-F5D17D20059A}" destId="{FFCDB940-463C-4FB4-B6D0-F87E501625B8}" srcOrd="0" destOrd="0" parTransId="{60BBB1DE-3771-4BC9-80F2-C29BC9425C91}" sibTransId="{27F5A828-EF0C-4D0F-91D4-B62E67E81DCC}"/>
    <dgm:cxn modelId="{3BD1385B-CA0D-44CA-BB93-18191860CAA7}" type="presOf" srcId="{378DFA7D-A3D6-4C8C-BB98-921ED8F0EB45}" destId="{F3459CE2-7712-4C62-BD38-CD4C17FEED18}" srcOrd="0" destOrd="0" presId="urn:microsoft.com/office/officeart/2008/layout/AlternatingHexagons"/>
    <dgm:cxn modelId="{1BB38C4B-8A33-4CC4-9538-191ED730BAA1}" srcId="{7ED54038-E9EE-4FE0-A0B4-20E7B02B50FA}" destId="{53F8C762-7A5A-4D7E-9C72-1F86C9558679}" srcOrd="3" destOrd="0" parTransId="{3D25E786-BA86-432F-8155-E4ECB3D58FC1}" sibTransId="{92406829-2A3D-4A1F-8B65-B26605B90F64}"/>
    <dgm:cxn modelId="{7082F36E-B749-4293-BBCE-242F568EB834}" type="presOf" srcId="{378FBF83-5C14-4E1F-B8D2-FE8969BD4FFC}" destId="{12855237-437E-47EB-8565-0EE1347BF3BA}" srcOrd="0" destOrd="0" presId="urn:microsoft.com/office/officeart/2008/layout/AlternatingHexagons"/>
    <dgm:cxn modelId="{4A62AA71-ED09-4C4C-BDB4-CA7412CF709A}" type="presOf" srcId="{B3082663-37DE-4B52-8DBC-71251DC1E726}" destId="{68B1A365-81EE-4482-B773-C2BAC52FEB70}" srcOrd="0" destOrd="0" presId="urn:microsoft.com/office/officeart/2008/layout/AlternatingHexagons"/>
    <dgm:cxn modelId="{8958FD56-EC4F-4E91-9E13-2E70567A3937}" srcId="{53F8C762-7A5A-4D7E-9C72-1F86C9558679}" destId="{3BA9B4DE-167C-49F8-A1E1-FD8C6D83E77A}" srcOrd="0" destOrd="0" parTransId="{1C973690-658B-4D5F-93C8-87AC03F96ACD}" sibTransId="{DFA3AD08-0A3E-4D61-9F65-329EA2480B66}"/>
    <dgm:cxn modelId="{2A627C79-F524-41ED-A2F8-02C529F1546C}" type="presOf" srcId="{EC8E1F5F-4337-4AA7-997A-7D793B7289A2}" destId="{CEAEB39A-711C-44D1-B40B-D4536445B32D}" srcOrd="0" destOrd="0" presId="urn:microsoft.com/office/officeart/2008/layout/AlternatingHexagons"/>
    <dgm:cxn modelId="{AE948080-9783-491D-8449-13424AD28EE4}" type="presOf" srcId="{E148B872-CB79-4473-9F4E-A84F3B844CDB}" destId="{4210DEEB-9CC8-41FF-8BF6-17292609B61C}" srcOrd="0" destOrd="0" presId="urn:microsoft.com/office/officeart/2008/layout/AlternatingHexagons"/>
    <dgm:cxn modelId="{1DD83E85-18B7-469C-8ADD-13D009F46E36}" srcId="{461F2EED-58A1-47BA-98FD-D204C853A84C}" destId="{378DFA7D-A3D6-4C8C-BB98-921ED8F0EB45}" srcOrd="0" destOrd="0" parTransId="{44DD216F-01A8-4274-8A42-22A20CDF55FB}" sibTransId="{F14421FA-0174-4AFA-9CC5-FF71B5531283}"/>
    <dgm:cxn modelId="{5C2A2692-8959-48C9-A896-B6712747E7A7}" srcId="{7ED54038-E9EE-4FE0-A0B4-20E7B02B50FA}" destId="{461F2EED-58A1-47BA-98FD-D204C853A84C}" srcOrd="0" destOrd="0" parTransId="{3A9C7C21-491B-4C80-950D-BB870AB55DB8}" sibTransId="{378FBF83-5C14-4E1F-B8D2-FE8969BD4FFC}"/>
    <dgm:cxn modelId="{0412F192-2EB9-4D17-A0E8-7B8E220B3A51}" type="presOf" srcId="{53F8C762-7A5A-4D7E-9C72-1F86C9558679}" destId="{10740D74-850C-496C-A07D-C4F29E3B5956}" srcOrd="0" destOrd="0" presId="urn:microsoft.com/office/officeart/2008/layout/AlternatingHexagons"/>
    <dgm:cxn modelId="{6E041897-1EBB-4EE4-AB49-88F16695F10C}" srcId="{7ED54038-E9EE-4FE0-A0B4-20E7B02B50FA}" destId="{DE876D37-B301-405C-B7D2-F5D17D20059A}" srcOrd="2" destOrd="0" parTransId="{5B357DC6-7E85-44F3-925D-7376EECC5280}" sibTransId="{E1648BE5-9DE1-4D88-AE3B-39BFEC46A7C4}"/>
    <dgm:cxn modelId="{D2EA839F-650F-4C3F-8B16-FEC047C31F87}" srcId="{E148B872-CB79-4473-9F4E-A84F3B844CDB}" destId="{B3082663-37DE-4B52-8DBC-71251DC1E726}" srcOrd="0" destOrd="0" parTransId="{C6782EC3-D96E-4C9B-9241-9B70C1CF4873}" sibTransId="{07FAA261-F53E-4B67-93A5-5721329003A9}"/>
    <dgm:cxn modelId="{D6EA949F-D79B-4227-88D4-A9B9D6C577A3}" type="presOf" srcId="{7ED54038-E9EE-4FE0-A0B4-20E7B02B50FA}" destId="{DCAEB232-D84C-49A1-B73E-B1E0989A2795}" srcOrd="0" destOrd="0" presId="urn:microsoft.com/office/officeart/2008/layout/AlternatingHexagons"/>
    <dgm:cxn modelId="{E1DD45A3-123A-4313-8486-6ED054AF7536}" type="presOf" srcId="{E1648BE5-9DE1-4D88-AE3B-39BFEC46A7C4}" destId="{1EBA909B-D3C2-4240-BECE-FAD5C88B9EEA}" srcOrd="0" destOrd="0" presId="urn:microsoft.com/office/officeart/2008/layout/AlternatingHexagons"/>
    <dgm:cxn modelId="{B588E52D-DC1C-44F2-BB68-D8B06CE269FC}" type="presParOf" srcId="{DCAEB232-D84C-49A1-B73E-B1E0989A2795}" destId="{2AA6B296-DA99-43C4-AB70-9771B3B177C4}" srcOrd="0" destOrd="0" presId="urn:microsoft.com/office/officeart/2008/layout/AlternatingHexagons"/>
    <dgm:cxn modelId="{4A9E2FAF-404C-4EAF-9D53-08547EDD9A70}" type="presParOf" srcId="{2AA6B296-DA99-43C4-AB70-9771B3B177C4}" destId="{D37B0D64-C4EC-4588-A032-53EE6B7FED9F}" srcOrd="0" destOrd="0" presId="urn:microsoft.com/office/officeart/2008/layout/AlternatingHexagons"/>
    <dgm:cxn modelId="{E8B1DFB3-9CE0-47F8-8161-6ECFD047AA7B}" type="presParOf" srcId="{2AA6B296-DA99-43C4-AB70-9771B3B177C4}" destId="{F3459CE2-7712-4C62-BD38-CD4C17FEED18}" srcOrd="1" destOrd="0" presId="urn:microsoft.com/office/officeart/2008/layout/AlternatingHexagons"/>
    <dgm:cxn modelId="{D9C40094-13C9-448D-BFE2-F9A372944E3A}" type="presParOf" srcId="{2AA6B296-DA99-43C4-AB70-9771B3B177C4}" destId="{1E23E072-DAE4-4704-BB74-1D27C490368D}" srcOrd="2" destOrd="0" presId="urn:microsoft.com/office/officeart/2008/layout/AlternatingHexagons"/>
    <dgm:cxn modelId="{F0A3A1EC-702C-4EBE-9393-B614EBCA6CEE}" type="presParOf" srcId="{2AA6B296-DA99-43C4-AB70-9771B3B177C4}" destId="{E1AAF4B3-6089-4C72-8151-D8A21C72C023}" srcOrd="3" destOrd="0" presId="urn:microsoft.com/office/officeart/2008/layout/AlternatingHexagons"/>
    <dgm:cxn modelId="{611DF4E9-D694-48C2-B47F-E2D48624E739}" type="presParOf" srcId="{2AA6B296-DA99-43C4-AB70-9771B3B177C4}" destId="{12855237-437E-47EB-8565-0EE1347BF3BA}" srcOrd="4" destOrd="0" presId="urn:microsoft.com/office/officeart/2008/layout/AlternatingHexagons"/>
    <dgm:cxn modelId="{9ED85989-1622-4C69-A5A6-8D1CA8228609}" type="presParOf" srcId="{DCAEB232-D84C-49A1-B73E-B1E0989A2795}" destId="{E3C2ABE0-0366-4392-BE7C-DE3443C429AA}" srcOrd="1" destOrd="0" presId="urn:microsoft.com/office/officeart/2008/layout/AlternatingHexagons"/>
    <dgm:cxn modelId="{BA569DD5-F6CE-43AF-BD2B-A46F8CB96CD5}" type="presParOf" srcId="{DCAEB232-D84C-49A1-B73E-B1E0989A2795}" destId="{0237276C-1AF2-424B-8B7E-3FA9012A88B3}" srcOrd="2" destOrd="0" presId="urn:microsoft.com/office/officeart/2008/layout/AlternatingHexagons"/>
    <dgm:cxn modelId="{16E52E30-4438-49EE-BBC5-43C84565B361}" type="presParOf" srcId="{0237276C-1AF2-424B-8B7E-3FA9012A88B3}" destId="{4210DEEB-9CC8-41FF-8BF6-17292609B61C}" srcOrd="0" destOrd="0" presId="urn:microsoft.com/office/officeart/2008/layout/AlternatingHexagons"/>
    <dgm:cxn modelId="{10791C25-4633-400C-B718-F636C4961434}" type="presParOf" srcId="{0237276C-1AF2-424B-8B7E-3FA9012A88B3}" destId="{68B1A365-81EE-4482-B773-C2BAC52FEB70}" srcOrd="1" destOrd="0" presId="urn:microsoft.com/office/officeart/2008/layout/AlternatingHexagons"/>
    <dgm:cxn modelId="{3E4ECCC1-4765-40DD-9CEC-81FD254EA25B}" type="presParOf" srcId="{0237276C-1AF2-424B-8B7E-3FA9012A88B3}" destId="{D4BF353E-CBA8-4754-957B-2AED4C36F95D}" srcOrd="2" destOrd="0" presId="urn:microsoft.com/office/officeart/2008/layout/AlternatingHexagons"/>
    <dgm:cxn modelId="{DE3145D2-75ED-4BE2-9E02-419F95E07E7D}" type="presParOf" srcId="{0237276C-1AF2-424B-8B7E-3FA9012A88B3}" destId="{549B187E-B6D6-48D7-ACFF-A7F6E663B562}" srcOrd="3" destOrd="0" presId="urn:microsoft.com/office/officeart/2008/layout/AlternatingHexagons"/>
    <dgm:cxn modelId="{6CF30181-C931-4B27-82F4-E7CD9A6B9640}" type="presParOf" srcId="{0237276C-1AF2-424B-8B7E-3FA9012A88B3}" destId="{CEAEB39A-711C-44D1-B40B-D4536445B32D}" srcOrd="4" destOrd="0" presId="urn:microsoft.com/office/officeart/2008/layout/AlternatingHexagons"/>
    <dgm:cxn modelId="{FE2F2666-C15A-4A8A-8566-9819CE2342E6}" type="presParOf" srcId="{DCAEB232-D84C-49A1-B73E-B1E0989A2795}" destId="{9E818829-07C0-428A-8691-01EA3125A811}" srcOrd="3" destOrd="0" presId="urn:microsoft.com/office/officeart/2008/layout/AlternatingHexagons"/>
    <dgm:cxn modelId="{1FCA197E-DDCF-40C4-B199-994230568E7C}" type="presParOf" srcId="{DCAEB232-D84C-49A1-B73E-B1E0989A2795}" destId="{3AD4DA75-CD62-41B5-B080-1B02953D3551}" srcOrd="4" destOrd="0" presId="urn:microsoft.com/office/officeart/2008/layout/AlternatingHexagons"/>
    <dgm:cxn modelId="{020D16EA-A12F-4153-A71F-7CE435F5723A}" type="presParOf" srcId="{3AD4DA75-CD62-41B5-B080-1B02953D3551}" destId="{3D64F057-E074-4EE4-8571-E55577048DD5}" srcOrd="0" destOrd="0" presId="urn:microsoft.com/office/officeart/2008/layout/AlternatingHexagons"/>
    <dgm:cxn modelId="{71BB63C0-9C39-4DDC-B0B0-D5814E8E46CF}" type="presParOf" srcId="{3AD4DA75-CD62-41B5-B080-1B02953D3551}" destId="{918D18C9-8B46-4D7B-9959-CA863DD2F92D}" srcOrd="1" destOrd="0" presId="urn:microsoft.com/office/officeart/2008/layout/AlternatingHexagons"/>
    <dgm:cxn modelId="{EC2A86ED-F748-4B1D-A4FF-A0641D99A51B}" type="presParOf" srcId="{3AD4DA75-CD62-41B5-B080-1B02953D3551}" destId="{6F70C9DB-A444-4A0A-8C49-F1EF45CD2BA2}" srcOrd="2" destOrd="0" presId="urn:microsoft.com/office/officeart/2008/layout/AlternatingHexagons"/>
    <dgm:cxn modelId="{7DF60791-EED2-4585-A44B-E2E1D2C71A5F}" type="presParOf" srcId="{3AD4DA75-CD62-41B5-B080-1B02953D3551}" destId="{FD155FDF-39B6-4A74-AB87-ABD22039192D}" srcOrd="3" destOrd="0" presId="urn:microsoft.com/office/officeart/2008/layout/AlternatingHexagons"/>
    <dgm:cxn modelId="{0DFFA903-020C-47C3-B888-88366DB68042}" type="presParOf" srcId="{3AD4DA75-CD62-41B5-B080-1B02953D3551}" destId="{1EBA909B-D3C2-4240-BECE-FAD5C88B9EEA}" srcOrd="4" destOrd="0" presId="urn:microsoft.com/office/officeart/2008/layout/AlternatingHexagons"/>
    <dgm:cxn modelId="{4FF8B7D0-31AF-4952-818E-695CA63850B3}" type="presParOf" srcId="{DCAEB232-D84C-49A1-B73E-B1E0989A2795}" destId="{34C7A158-4CC7-47F2-9F20-3764E6EA6500}" srcOrd="5" destOrd="0" presId="urn:microsoft.com/office/officeart/2008/layout/AlternatingHexagons"/>
    <dgm:cxn modelId="{0761CFFD-5AB4-468D-A037-14DBFDEEA009}" type="presParOf" srcId="{DCAEB232-D84C-49A1-B73E-B1E0989A2795}" destId="{AF25251E-CC7A-44C8-91AF-83D22CA04368}" srcOrd="6" destOrd="0" presId="urn:microsoft.com/office/officeart/2008/layout/AlternatingHexagons"/>
    <dgm:cxn modelId="{9840C4AF-D3CA-461C-87B5-BDCAE6BD4F54}" type="presParOf" srcId="{AF25251E-CC7A-44C8-91AF-83D22CA04368}" destId="{10740D74-850C-496C-A07D-C4F29E3B5956}" srcOrd="0" destOrd="0" presId="urn:microsoft.com/office/officeart/2008/layout/AlternatingHexagons"/>
    <dgm:cxn modelId="{3C9C07BA-9403-4704-8C4D-68FE116217E6}" type="presParOf" srcId="{AF25251E-CC7A-44C8-91AF-83D22CA04368}" destId="{96077A0B-7115-4BF0-A41E-5C716CEAE146}" srcOrd="1" destOrd="0" presId="urn:microsoft.com/office/officeart/2008/layout/AlternatingHexagons"/>
    <dgm:cxn modelId="{27E75B00-3A4C-4231-BA58-FBCE3E4E502E}" type="presParOf" srcId="{AF25251E-CC7A-44C8-91AF-83D22CA04368}" destId="{EF332E0F-FE59-4F2C-9A75-C218D469F0F3}" srcOrd="2" destOrd="0" presId="urn:microsoft.com/office/officeart/2008/layout/AlternatingHexagons"/>
    <dgm:cxn modelId="{1E5B379C-8964-4F55-A3F9-81B4351992BA}" type="presParOf" srcId="{AF25251E-CC7A-44C8-91AF-83D22CA04368}" destId="{FCD6E41A-FC52-4DE7-A845-5EE8DD8B4FB8}" srcOrd="3" destOrd="0" presId="urn:microsoft.com/office/officeart/2008/layout/AlternatingHexagons"/>
    <dgm:cxn modelId="{FFBFCA27-68D8-4789-8104-EDF109C5F630}" type="presParOf" srcId="{AF25251E-CC7A-44C8-91AF-83D22CA04368}" destId="{2F588DDD-A935-4DBA-8805-C78D56FA2908}"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B0D64-C4EC-4588-A032-53EE6B7FED9F}">
      <dsp:nvSpPr>
        <dsp:cNvPr id="0" name=""/>
        <dsp:cNvSpPr/>
      </dsp:nvSpPr>
      <dsp:spPr>
        <a:xfrm rot="5400000">
          <a:off x="3275958" y="107239"/>
          <a:ext cx="1428903" cy="1219843"/>
        </a:xfrm>
        <a:prstGeom prst="hexagon">
          <a:avLst>
            <a:gd name="adj" fmla="val 25000"/>
            <a:gd name="vf" fmla="val 115470"/>
          </a:avLst>
        </a:prstGeom>
        <a:solidFill>
          <a:srgbClr val="F68F44"/>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CL" sz="1000" b="1" kern="1200" dirty="0">
              <a:latin typeface="FS Elliot Pro" panose="02000503040000020004" pitchFamily="50" charset="0"/>
            </a:rPr>
            <a:t>Liderazgo propositivo</a:t>
          </a:r>
        </a:p>
      </dsp:txBody>
      <dsp:txXfrm rot="-5400000">
        <a:off x="3568922" y="223438"/>
        <a:ext cx="842975" cy="987445"/>
      </dsp:txXfrm>
    </dsp:sp>
    <dsp:sp modelId="{F3459CE2-7712-4C62-BD38-CD4C17FEED18}">
      <dsp:nvSpPr>
        <dsp:cNvPr id="0" name=""/>
        <dsp:cNvSpPr/>
      </dsp:nvSpPr>
      <dsp:spPr>
        <a:xfrm>
          <a:off x="4749511" y="282206"/>
          <a:ext cx="1536795" cy="826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s-CL" sz="1100" kern="1200" dirty="0">
              <a:latin typeface="FS Elliot Pro" panose="02000503040000020004" pitchFamily="50" charset="0"/>
            </a:rPr>
            <a:t>Aportar conocimiento y experiencia para mejorar sistema de ahorro y pensiones</a:t>
          </a:r>
          <a:endParaRPr lang="es-CL" sz="1200" kern="1200" dirty="0">
            <a:latin typeface="FS Elliot Pro" panose="02000503040000020004" pitchFamily="50" charset="0"/>
          </a:endParaRPr>
        </a:p>
      </dsp:txBody>
      <dsp:txXfrm>
        <a:off x="4749511" y="282206"/>
        <a:ext cx="1536795" cy="826234"/>
      </dsp:txXfrm>
    </dsp:sp>
    <dsp:sp modelId="{12855237-437E-47EB-8565-0EE1347BF3BA}">
      <dsp:nvSpPr>
        <dsp:cNvPr id="0" name=""/>
        <dsp:cNvSpPr/>
      </dsp:nvSpPr>
      <dsp:spPr>
        <a:xfrm rot="5400000">
          <a:off x="2007998" y="118141"/>
          <a:ext cx="1377056" cy="1198039"/>
        </a:xfrm>
        <a:prstGeom prst="hexagon">
          <a:avLst>
            <a:gd name="adj" fmla="val 25000"/>
            <a:gd name="vf" fmla="val 115470"/>
          </a:avLst>
        </a:prstGeom>
        <a:solidFill>
          <a:schemeClr val="bg1">
            <a:lumMod val="6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s-CL" sz="3600" kern="1200"/>
        </a:p>
      </dsp:txBody>
      <dsp:txXfrm rot="-5400000">
        <a:off x="2284200" y="243224"/>
        <a:ext cx="824651" cy="947874"/>
      </dsp:txXfrm>
    </dsp:sp>
    <dsp:sp modelId="{4210DEEB-9CC8-41FF-8BF6-17292609B61C}">
      <dsp:nvSpPr>
        <dsp:cNvPr id="0" name=""/>
        <dsp:cNvSpPr/>
      </dsp:nvSpPr>
      <dsp:spPr>
        <a:xfrm rot="5400000">
          <a:off x="2652461" y="1312910"/>
          <a:ext cx="1377056" cy="1198039"/>
        </a:xfrm>
        <a:prstGeom prst="hexagon">
          <a:avLst>
            <a:gd name="adj" fmla="val 25000"/>
            <a:gd name="vf" fmla="val 115470"/>
          </a:avLst>
        </a:prstGeom>
        <a:solidFill>
          <a:srgbClr val="484979"/>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CL" sz="1000" b="1" kern="1200" dirty="0">
              <a:latin typeface="FS Elliot Pro" panose="02000503040000020004" pitchFamily="50" charset="0"/>
            </a:rPr>
            <a:t>Promoción del ahorro</a:t>
          </a:r>
        </a:p>
      </dsp:txBody>
      <dsp:txXfrm rot="-5400000">
        <a:off x="2928663" y="1437993"/>
        <a:ext cx="824651" cy="947874"/>
      </dsp:txXfrm>
    </dsp:sp>
    <dsp:sp modelId="{68B1A365-81EE-4482-B773-C2BAC52FEB70}">
      <dsp:nvSpPr>
        <dsp:cNvPr id="0" name=""/>
        <dsp:cNvSpPr/>
      </dsp:nvSpPr>
      <dsp:spPr>
        <a:xfrm>
          <a:off x="1205174" y="1498813"/>
          <a:ext cx="1487221" cy="826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r" defTabSz="488950">
            <a:lnSpc>
              <a:spcPct val="90000"/>
            </a:lnSpc>
            <a:spcBef>
              <a:spcPct val="0"/>
            </a:spcBef>
            <a:spcAft>
              <a:spcPct val="35000"/>
            </a:spcAft>
            <a:buNone/>
          </a:pPr>
          <a:r>
            <a:rPr lang="es-CL" sz="1100" kern="1200" dirty="0">
              <a:latin typeface="FS Elliot Pro" panose="02000503040000020004" pitchFamily="50" charset="0"/>
            </a:rPr>
            <a:t>Promover el ahorro como camino a  mejorar la calidad de vida de todos</a:t>
          </a:r>
        </a:p>
      </dsp:txBody>
      <dsp:txXfrm>
        <a:off x="1205174" y="1498813"/>
        <a:ext cx="1487221" cy="826234"/>
      </dsp:txXfrm>
    </dsp:sp>
    <dsp:sp modelId="{CEAEB39A-711C-44D1-B40B-D4536445B32D}">
      <dsp:nvSpPr>
        <dsp:cNvPr id="0" name=""/>
        <dsp:cNvSpPr/>
      </dsp:nvSpPr>
      <dsp:spPr>
        <a:xfrm rot="5400000">
          <a:off x="3946344" y="1312910"/>
          <a:ext cx="1377056" cy="1198039"/>
        </a:xfrm>
        <a:prstGeom prst="hexagon">
          <a:avLst>
            <a:gd name="adj" fmla="val 25000"/>
            <a:gd name="vf" fmla="val 115470"/>
          </a:avLst>
        </a:prstGeom>
        <a:solidFill>
          <a:schemeClr val="bg1">
            <a:lumMod val="6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s-CL" sz="3600" kern="1200"/>
        </a:p>
      </dsp:txBody>
      <dsp:txXfrm rot="-5400000">
        <a:off x="4222546" y="1437993"/>
        <a:ext cx="824651" cy="947874"/>
      </dsp:txXfrm>
    </dsp:sp>
    <dsp:sp modelId="{3D64F057-E074-4EE4-8571-E55577048DD5}">
      <dsp:nvSpPr>
        <dsp:cNvPr id="0" name=""/>
        <dsp:cNvSpPr/>
      </dsp:nvSpPr>
      <dsp:spPr>
        <a:xfrm rot="5400000">
          <a:off x="3301881" y="2481756"/>
          <a:ext cx="1377056" cy="1198039"/>
        </a:xfrm>
        <a:prstGeom prst="hexagon">
          <a:avLst>
            <a:gd name="adj" fmla="val 25000"/>
            <a:gd name="vf" fmla="val 115470"/>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CL" sz="1050" b="1" kern="1200" dirty="0">
              <a:latin typeface="FS Elliot Pro" panose="02000503040000020004" pitchFamily="50" charset="0"/>
            </a:rPr>
            <a:t>Cultura íntegra</a:t>
          </a:r>
        </a:p>
      </dsp:txBody>
      <dsp:txXfrm rot="-5400000">
        <a:off x="3578083" y="2606839"/>
        <a:ext cx="824651" cy="947874"/>
      </dsp:txXfrm>
    </dsp:sp>
    <dsp:sp modelId="{918D18C9-8B46-4D7B-9959-CA863DD2F92D}">
      <dsp:nvSpPr>
        <dsp:cNvPr id="0" name=""/>
        <dsp:cNvSpPr/>
      </dsp:nvSpPr>
      <dsp:spPr>
        <a:xfrm>
          <a:off x="4625783" y="2667658"/>
          <a:ext cx="1536795" cy="826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s-CL" sz="1100" kern="1200" dirty="0">
              <a:latin typeface="FS Elliot Pro" panose="02000503040000020004" pitchFamily="50" charset="0"/>
            </a:rPr>
            <a:t>Actuar con ética y transparencia, más allá de las exigencias regulatorias</a:t>
          </a:r>
        </a:p>
      </dsp:txBody>
      <dsp:txXfrm>
        <a:off x="4625783" y="2667658"/>
        <a:ext cx="1536795" cy="826234"/>
      </dsp:txXfrm>
    </dsp:sp>
    <dsp:sp modelId="{1EBA909B-D3C2-4240-BECE-FAD5C88B9EEA}">
      <dsp:nvSpPr>
        <dsp:cNvPr id="0" name=""/>
        <dsp:cNvSpPr/>
      </dsp:nvSpPr>
      <dsp:spPr>
        <a:xfrm rot="5400000">
          <a:off x="2007998" y="2481756"/>
          <a:ext cx="1377056" cy="1198039"/>
        </a:xfrm>
        <a:prstGeom prst="hexagon">
          <a:avLst>
            <a:gd name="adj" fmla="val 25000"/>
            <a:gd name="vf" fmla="val 115470"/>
          </a:avLst>
        </a:prstGeom>
        <a:solidFill>
          <a:schemeClr val="bg1">
            <a:lumMod val="6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s-CL" sz="3600" kern="1200"/>
        </a:p>
      </dsp:txBody>
      <dsp:txXfrm rot="-5400000">
        <a:off x="2284200" y="2606839"/>
        <a:ext cx="824651" cy="947874"/>
      </dsp:txXfrm>
    </dsp:sp>
    <dsp:sp modelId="{10740D74-850C-496C-A07D-C4F29E3B5956}">
      <dsp:nvSpPr>
        <dsp:cNvPr id="0" name=""/>
        <dsp:cNvSpPr/>
      </dsp:nvSpPr>
      <dsp:spPr>
        <a:xfrm rot="5400000">
          <a:off x="2652461" y="3650602"/>
          <a:ext cx="1377056" cy="1198039"/>
        </a:xfrm>
        <a:prstGeom prst="hexagon">
          <a:avLst>
            <a:gd name="adj" fmla="val 25000"/>
            <a:gd name="vf" fmla="val 115470"/>
          </a:avLst>
        </a:prstGeom>
        <a:solidFill>
          <a:srgbClr val="1A8DC8"/>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s-CL" sz="900" b="1" kern="1200" dirty="0">
              <a:latin typeface="FS Elliot Pro" panose="02000503040000020004" pitchFamily="50" charset="0"/>
            </a:rPr>
            <a:t>Gestión responsable de las inversiones</a:t>
          </a:r>
        </a:p>
      </dsp:txBody>
      <dsp:txXfrm rot="-5400000">
        <a:off x="2928663" y="3775685"/>
        <a:ext cx="824651" cy="947874"/>
      </dsp:txXfrm>
    </dsp:sp>
    <dsp:sp modelId="{96077A0B-7115-4BF0-A41E-5C716CEAE146}">
      <dsp:nvSpPr>
        <dsp:cNvPr id="0" name=""/>
        <dsp:cNvSpPr/>
      </dsp:nvSpPr>
      <dsp:spPr>
        <a:xfrm>
          <a:off x="1205174" y="3836504"/>
          <a:ext cx="1487221" cy="826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r" defTabSz="488950">
            <a:lnSpc>
              <a:spcPct val="90000"/>
            </a:lnSpc>
            <a:spcBef>
              <a:spcPct val="0"/>
            </a:spcBef>
            <a:spcAft>
              <a:spcPct val="35000"/>
            </a:spcAft>
            <a:buNone/>
          </a:pPr>
          <a:r>
            <a:rPr lang="es-CL" sz="1100" kern="1200" dirty="0">
              <a:latin typeface="FS Elliot Pro" panose="02000503040000020004" pitchFamily="50" charset="0"/>
            </a:rPr>
            <a:t>Obtener retornos atractivos y consistentes con un proceso de inversión que incluya factores ESG </a:t>
          </a:r>
        </a:p>
      </dsp:txBody>
      <dsp:txXfrm>
        <a:off x="1205174" y="3836504"/>
        <a:ext cx="1487221" cy="826234"/>
      </dsp:txXfrm>
    </dsp:sp>
    <dsp:sp modelId="{2F588DDD-A935-4DBA-8805-C78D56FA2908}">
      <dsp:nvSpPr>
        <dsp:cNvPr id="0" name=""/>
        <dsp:cNvSpPr/>
      </dsp:nvSpPr>
      <dsp:spPr>
        <a:xfrm rot="5400000">
          <a:off x="3946344" y="3650602"/>
          <a:ext cx="1377056" cy="1198039"/>
        </a:xfrm>
        <a:prstGeom prst="hexagon">
          <a:avLst>
            <a:gd name="adj" fmla="val 25000"/>
            <a:gd name="vf" fmla="val 115470"/>
          </a:avLst>
        </a:prstGeom>
        <a:solidFill>
          <a:schemeClr val="bg1">
            <a:lumMod val="6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s-CL" sz="3600" kern="1200"/>
        </a:p>
      </dsp:txBody>
      <dsp:txXfrm rot="-5400000">
        <a:off x="4222546" y="3775685"/>
        <a:ext cx="824651" cy="947874"/>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62D071C-62DA-1E40-889A-7A352E7EEFE9}" type="datetimeFigureOut">
              <a:rPr lang="en-US" smtClean="0"/>
              <a:t>12/17/2019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7C57509-B498-694C-BF4C-D9B59421582C}" type="slidenum">
              <a:rPr lang="en-US" smtClean="0"/>
              <a:t>‹Nº›</a:t>
            </a:fld>
            <a:endParaRPr lang="en-US"/>
          </a:p>
        </p:txBody>
      </p:sp>
    </p:spTree>
    <p:extLst>
      <p:ext uri="{BB962C8B-B14F-4D97-AF65-F5344CB8AC3E}">
        <p14:creationId xmlns:p14="http://schemas.microsoft.com/office/powerpoint/2010/main" val="35005568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9955B8-8F57-7C4D-8105-90AE58928882}" type="datetimeFigureOut">
              <a:rPr lang="en-US" smtClean="0"/>
              <a:t>12/17/2019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24C2B2C-38E7-6645-8EC2-7A497A515162}" type="slidenum">
              <a:rPr lang="en-US" smtClean="0"/>
              <a:t>‹Nº›</a:t>
            </a:fld>
            <a:endParaRPr lang="en-US"/>
          </a:p>
        </p:txBody>
      </p:sp>
    </p:spTree>
    <p:extLst>
      <p:ext uri="{BB962C8B-B14F-4D97-AF65-F5344CB8AC3E}">
        <p14:creationId xmlns:p14="http://schemas.microsoft.com/office/powerpoint/2010/main" val="81935747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E24C2B2C-38E7-6645-8EC2-7A497A515162}" type="slidenum">
              <a:rPr lang="en-US" smtClean="0"/>
              <a:t>1</a:t>
            </a:fld>
            <a:endParaRPr lang="en-US"/>
          </a:p>
        </p:txBody>
      </p:sp>
    </p:spTree>
    <p:extLst>
      <p:ext uri="{BB962C8B-B14F-4D97-AF65-F5344CB8AC3E}">
        <p14:creationId xmlns:p14="http://schemas.microsoft.com/office/powerpoint/2010/main" val="797576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E24C2B2C-38E7-6645-8EC2-7A497A515162}" type="slidenum">
              <a:rPr lang="en-US" smtClean="0"/>
              <a:t>11</a:t>
            </a:fld>
            <a:endParaRPr lang="en-US"/>
          </a:p>
        </p:txBody>
      </p:sp>
    </p:spTree>
    <p:extLst>
      <p:ext uri="{BB962C8B-B14F-4D97-AF65-F5344CB8AC3E}">
        <p14:creationId xmlns:p14="http://schemas.microsoft.com/office/powerpoint/2010/main" val="716075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número de diapositiva 3"/>
          <p:cNvSpPr>
            <a:spLocks noGrp="1"/>
          </p:cNvSpPr>
          <p:nvPr>
            <p:ph type="sldNum" sz="quarter" idx="5"/>
          </p:nvPr>
        </p:nvSpPr>
        <p:spPr/>
        <p:txBody>
          <a:bodyPr/>
          <a:lstStyle/>
          <a:p>
            <a:fld id="{E24C2B2C-38E7-6645-8EC2-7A497A515162}" type="slidenum">
              <a:rPr lang="en-US" smtClean="0"/>
              <a:t>12</a:t>
            </a:fld>
            <a:endParaRPr lang="en-US"/>
          </a:p>
        </p:txBody>
      </p:sp>
    </p:spTree>
    <p:extLst>
      <p:ext uri="{BB962C8B-B14F-4D97-AF65-F5344CB8AC3E}">
        <p14:creationId xmlns:p14="http://schemas.microsoft.com/office/powerpoint/2010/main" val="1609573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sz="1200" kern="120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fld id="{E24C2B2C-38E7-6645-8EC2-7A497A515162}" type="slidenum">
              <a:rPr lang="en-US" smtClean="0"/>
              <a:t>13</a:t>
            </a:fld>
            <a:endParaRPr lang="en-US"/>
          </a:p>
        </p:txBody>
      </p:sp>
    </p:spTree>
    <p:extLst>
      <p:ext uri="{BB962C8B-B14F-4D97-AF65-F5344CB8AC3E}">
        <p14:creationId xmlns:p14="http://schemas.microsoft.com/office/powerpoint/2010/main" val="29672522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E24C2B2C-38E7-6645-8EC2-7A497A515162}" type="slidenum">
              <a:rPr lang="en-US" smtClean="0"/>
              <a:t>14</a:t>
            </a:fld>
            <a:endParaRPr lang="en-US"/>
          </a:p>
        </p:txBody>
      </p:sp>
    </p:spTree>
    <p:extLst>
      <p:ext uri="{BB962C8B-B14F-4D97-AF65-F5344CB8AC3E}">
        <p14:creationId xmlns:p14="http://schemas.microsoft.com/office/powerpoint/2010/main" val="3406564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sz="1200" kern="120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fld id="{E24C2B2C-38E7-6645-8EC2-7A497A515162}" type="slidenum">
              <a:rPr lang="en-US" smtClean="0"/>
              <a:t>2</a:t>
            </a:fld>
            <a:endParaRPr lang="en-US"/>
          </a:p>
        </p:txBody>
      </p:sp>
    </p:spTree>
    <p:extLst>
      <p:ext uri="{BB962C8B-B14F-4D97-AF65-F5344CB8AC3E}">
        <p14:creationId xmlns:p14="http://schemas.microsoft.com/office/powerpoint/2010/main" val="1348633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número de diapositiva 3"/>
          <p:cNvSpPr>
            <a:spLocks noGrp="1"/>
          </p:cNvSpPr>
          <p:nvPr>
            <p:ph type="sldNum" sz="quarter" idx="5"/>
          </p:nvPr>
        </p:nvSpPr>
        <p:spPr/>
        <p:txBody>
          <a:bodyPr/>
          <a:lstStyle/>
          <a:p>
            <a:fld id="{E24C2B2C-38E7-6645-8EC2-7A497A515162}" type="slidenum">
              <a:rPr lang="en-US" smtClean="0"/>
              <a:t>3</a:t>
            </a:fld>
            <a:endParaRPr lang="en-US"/>
          </a:p>
        </p:txBody>
      </p:sp>
    </p:spTree>
    <p:extLst>
      <p:ext uri="{BB962C8B-B14F-4D97-AF65-F5344CB8AC3E}">
        <p14:creationId xmlns:p14="http://schemas.microsoft.com/office/powerpoint/2010/main" val="122701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E24C2B2C-38E7-6645-8EC2-7A497A515162}" type="slidenum">
              <a:rPr lang="en-US" smtClean="0"/>
              <a:t>4</a:t>
            </a:fld>
            <a:endParaRPr lang="en-US"/>
          </a:p>
        </p:txBody>
      </p:sp>
    </p:spTree>
    <p:extLst>
      <p:ext uri="{BB962C8B-B14F-4D97-AF65-F5344CB8AC3E}">
        <p14:creationId xmlns:p14="http://schemas.microsoft.com/office/powerpoint/2010/main" val="1368049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E24C2B2C-38E7-6645-8EC2-7A497A515162}" type="slidenum">
              <a:rPr lang="en-US" smtClean="0"/>
              <a:t>6</a:t>
            </a:fld>
            <a:endParaRPr lang="en-US"/>
          </a:p>
        </p:txBody>
      </p:sp>
    </p:spTree>
    <p:extLst>
      <p:ext uri="{BB962C8B-B14F-4D97-AF65-F5344CB8AC3E}">
        <p14:creationId xmlns:p14="http://schemas.microsoft.com/office/powerpoint/2010/main" val="4195069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E24C2B2C-38E7-6645-8EC2-7A497A515162}" type="slidenum">
              <a:rPr lang="en-US" smtClean="0"/>
              <a:t>7</a:t>
            </a:fld>
            <a:endParaRPr lang="en-US"/>
          </a:p>
        </p:txBody>
      </p:sp>
    </p:spTree>
    <p:extLst>
      <p:ext uri="{BB962C8B-B14F-4D97-AF65-F5344CB8AC3E}">
        <p14:creationId xmlns:p14="http://schemas.microsoft.com/office/powerpoint/2010/main" val="3776937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b="0" dirty="0"/>
          </a:p>
        </p:txBody>
      </p:sp>
      <p:sp>
        <p:nvSpPr>
          <p:cNvPr id="4" name="Marcador de número de diapositiva 3"/>
          <p:cNvSpPr>
            <a:spLocks noGrp="1"/>
          </p:cNvSpPr>
          <p:nvPr>
            <p:ph type="sldNum" sz="quarter" idx="5"/>
          </p:nvPr>
        </p:nvSpPr>
        <p:spPr/>
        <p:txBody>
          <a:bodyPr/>
          <a:lstStyle/>
          <a:p>
            <a:fld id="{E24C2B2C-38E7-6645-8EC2-7A497A515162}" type="slidenum">
              <a:rPr lang="en-US" smtClean="0"/>
              <a:t>8</a:t>
            </a:fld>
            <a:endParaRPr lang="en-US"/>
          </a:p>
        </p:txBody>
      </p:sp>
    </p:spTree>
    <p:extLst>
      <p:ext uri="{BB962C8B-B14F-4D97-AF65-F5344CB8AC3E}">
        <p14:creationId xmlns:p14="http://schemas.microsoft.com/office/powerpoint/2010/main" val="2901112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endParaRPr lang="es-CL" dirty="0"/>
          </a:p>
        </p:txBody>
      </p:sp>
      <p:sp>
        <p:nvSpPr>
          <p:cNvPr id="4" name="Marcador de número de diapositiva 3"/>
          <p:cNvSpPr>
            <a:spLocks noGrp="1"/>
          </p:cNvSpPr>
          <p:nvPr>
            <p:ph type="sldNum" sz="quarter" idx="5"/>
          </p:nvPr>
        </p:nvSpPr>
        <p:spPr/>
        <p:txBody>
          <a:bodyPr/>
          <a:lstStyle/>
          <a:p>
            <a:fld id="{E24C2B2C-38E7-6645-8EC2-7A497A515162}" type="slidenum">
              <a:rPr lang="en-US" smtClean="0"/>
              <a:t>9</a:t>
            </a:fld>
            <a:endParaRPr lang="en-US"/>
          </a:p>
        </p:txBody>
      </p:sp>
    </p:spTree>
    <p:extLst>
      <p:ext uri="{BB962C8B-B14F-4D97-AF65-F5344CB8AC3E}">
        <p14:creationId xmlns:p14="http://schemas.microsoft.com/office/powerpoint/2010/main" val="2616840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s-CL" b="0" dirty="0"/>
          </a:p>
        </p:txBody>
      </p:sp>
      <p:sp>
        <p:nvSpPr>
          <p:cNvPr id="4" name="Marcador de número de diapositiva 3"/>
          <p:cNvSpPr>
            <a:spLocks noGrp="1"/>
          </p:cNvSpPr>
          <p:nvPr>
            <p:ph type="sldNum" sz="quarter" idx="5"/>
          </p:nvPr>
        </p:nvSpPr>
        <p:spPr/>
        <p:txBody>
          <a:bodyPr/>
          <a:lstStyle/>
          <a:p>
            <a:fld id="{E24C2B2C-38E7-6645-8EC2-7A497A515162}" type="slidenum">
              <a:rPr lang="en-US" smtClean="0"/>
              <a:t>10</a:t>
            </a:fld>
            <a:endParaRPr lang="en-US"/>
          </a:p>
        </p:txBody>
      </p:sp>
    </p:spTree>
    <p:extLst>
      <p:ext uri="{BB962C8B-B14F-4D97-AF65-F5344CB8AC3E}">
        <p14:creationId xmlns:p14="http://schemas.microsoft.com/office/powerpoint/2010/main" val="24986929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itle 1"/>
          <p:cNvSpPr>
            <a:spLocks noGrp="1"/>
          </p:cNvSpPr>
          <p:nvPr>
            <p:ph type="ctrTitle" hasCustomPrompt="1"/>
          </p:nvPr>
        </p:nvSpPr>
        <p:spPr>
          <a:xfrm>
            <a:off x="673698" y="998846"/>
            <a:ext cx="5238266" cy="1399282"/>
          </a:xfrm>
        </p:spPr>
        <p:txBody>
          <a:bodyPr anchor="t">
            <a:noAutofit/>
          </a:bodyPr>
          <a:lstStyle>
            <a:lvl1pPr algn="l">
              <a:lnSpc>
                <a:spcPct val="80000"/>
              </a:lnSpc>
              <a:defRPr sz="4600" b="0" i="0">
                <a:solidFill>
                  <a:srgbClr val="FFFFFF"/>
                </a:solidFill>
                <a:latin typeface="FS Elliot Pro Light"/>
                <a:cs typeface="FS Elliot Pro Light"/>
              </a:defRPr>
            </a:lvl1pPr>
          </a:lstStyle>
          <a:p>
            <a:r>
              <a:rPr lang="en-US" dirty="0"/>
              <a:t>Title that is only two lines long</a:t>
            </a:r>
          </a:p>
        </p:txBody>
      </p:sp>
      <p:sp>
        <p:nvSpPr>
          <p:cNvPr id="15" name="Subtitle 2"/>
          <p:cNvSpPr>
            <a:spLocks noGrp="1"/>
          </p:cNvSpPr>
          <p:nvPr>
            <p:ph type="subTitle" idx="1" hasCustomPrompt="1"/>
          </p:nvPr>
        </p:nvSpPr>
        <p:spPr>
          <a:xfrm>
            <a:off x="737682" y="3164195"/>
            <a:ext cx="4158766" cy="339725"/>
          </a:xfrm>
          <a:prstGeom prst="rect">
            <a:avLst/>
          </a:prstGeom>
        </p:spPr>
        <p:txBody>
          <a:bodyPr>
            <a:normAutofit/>
          </a:bodyPr>
          <a:lstStyle>
            <a:lvl1pPr marL="0" indent="0" algn="l">
              <a:lnSpc>
                <a:spcPct val="80000"/>
              </a:lnSpc>
              <a:buNone/>
              <a:defRPr sz="2000" b="0" i="0">
                <a:solidFill>
                  <a:srgbClr val="FFFFFF"/>
                </a:solidFill>
                <a:latin typeface="FS Elliot Pro"/>
                <a:cs typeface="FS Elliot Pro"/>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name</a:t>
            </a:r>
          </a:p>
        </p:txBody>
      </p:sp>
      <p:sp>
        <p:nvSpPr>
          <p:cNvPr id="16" name="Text Placeholder 10"/>
          <p:cNvSpPr>
            <a:spLocks noGrp="1"/>
          </p:cNvSpPr>
          <p:nvPr>
            <p:ph type="body" sz="quarter" idx="10" hasCustomPrompt="1"/>
          </p:nvPr>
        </p:nvSpPr>
        <p:spPr>
          <a:xfrm>
            <a:off x="737198" y="3533796"/>
            <a:ext cx="4159250" cy="224124"/>
          </a:xfrm>
          <a:prstGeom prst="rect">
            <a:avLst/>
          </a:prstGeom>
        </p:spPr>
        <p:txBody>
          <a:bodyPr>
            <a:normAutofit/>
          </a:bodyPr>
          <a:lstStyle>
            <a:lvl1pPr marL="0" indent="0">
              <a:lnSpc>
                <a:spcPct val="50000"/>
              </a:lnSpc>
              <a:buNone/>
              <a:defRPr sz="1400" baseline="0">
                <a:solidFill>
                  <a:srgbClr val="FFFFFF"/>
                </a:solidFill>
              </a:defRPr>
            </a:lvl1pPr>
          </a:lstStyle>
          <a:p>
            <a:pPr lvl="0"/>
            <a:r>
              <a:rPr lang="en-US" dirty="0"/>
              <a:t>The presenter’s title goes on this line.</a:t>
            </a:r>
          </a:p>
        </p:txBody>
      </p:sp>
      <p:sp>
        <p:nvSpPr>
          <p:cNvPr id="17" name="Text Placeholder 8"/>
          <p:cNvSpPr>
            <a:spLocks noGrp="1"/>
          </p:cNvSpPr>
          <p:nvPr>
            <p:ph type="body" sz="quarter" idx="11" hasCustomPrompt="1"/>
          </p:nvPr>
        </p:nvSpPr>
        <p:spPr>
          <a:xfrm>
            <a:off x="717778" y="2200008"/>
            <a:ext cx="5194186" cy="533400"/>
          </a:xfrm>
        </p:spPr>
        <p:txBody>
          <a:bodyPr>
            <a:noAutofit/>
          </a:bodyPr>
          <a:lstStyle>
            <a:lvl1pPr marL="0" indent="0" algn="l">
              <a:buNone/>
              <a:defRPr sz="2400" b="0" i="0" baseline="0">
                <a:solidFill>
                  <a:srgbClr val="FFFFFF"/>
                </a:solidFill>
                <a:latin typeface="FS Elliot Pro Light"/>
                <a:cs typeface="FS Elliot Pro Light"/>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en-US" dirty="0"/>
              <a:t>Sub-title, should only be one line.</a:t>
            </a:r>
          </a:p>
        </p:txBody>
      </p:sp>
      <p:sp>
        <p:nvSpPr>
          <p:cNvPr id="11" name="Oval 4"/>
          <p:cNvSpPr>
            <a:spLocks noChangeAspect="1"/>
          </p:cNvSpPr>
          <p:nvPr userDrawn="1"/>
        </p:nvSpPr>
        <p:spPr>
          <a:xfrm>
            <a:off x="8524700" y="1105971"/>
            <a:ext cx="619300" cy="2936978"/>
          </a:xfrm>
          <a:custGeom>
            <a:avLst/>
            <a:gdLst/>
            <a:ahLst/>
            <a:cxnLst/>
            <a:rect l="l" t="t" r="r" b="b"/>
            <a:pathLst>
              <a:path w="619300" h="2936978">
                <a:moveTo>
                  <a:pt x="619300" y="0"/>
                </a:moveTo>
                <a:lnTo>
                  <a:pt x="619300" y="2936978"/>
                </a:lnTo>
                <a:lnTo>
                  <a:pt x="601608" y="2920899"/>
                </a:lnTo>
                <a:cubicBezTo>
                  <a:pt x="229904" y="2549194"/>
                  <a:pt x="0" y="2035690"/>
                  <a:pt x="0" y="1468489"/>
                </a:cubicBezTo>
                <a:cubicBezTo>
                  <a:pt x="0" y="901288"/>
                  <a:pt x="229904" y="387784"/>
                  <a:pt x="601608" y="16080"/>
                </a:cubicBezTo>
                <a:close/>
              </a:path>
            </a:pathLst>
          </a:custGeom>
          <a:solidFill>
            <a:schemeClr val="accent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a:solidFill>
                <a:schemeClr val="tx1"/>
              </a:solidFill>
            </a:endParaRPr>
          </a:p>
        </p:txBody>
      </p:sp>
      <p:pic>
        <p:nvPicPr>
          <p:cNvPr id="2" name="Picture 1" descr="Principal_sm_white_15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371" y="4277277"/>
            <a:ext cx="1383792" cy="390144"/>
          </a:xfrm>
          <a:prstGeom prst="rect">
            <a:avLst/>
          </a:prstGeom>
        </p:spPr>
      </p:pic>
    </p:spTree>
    <p:extLst>
      <p:ext uri="{BB962C8B-B14F-4D97-AF65-F5344CB8AC3E}">
        <p14:creationId xmlns:p14="http://schemas.microsoft.com/office/powerpoint/2010/main" val="1479502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Light Text">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rgbClr val="464E7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sz="quarter" idx="10"/>
          </p:nvPr>
        </p:nvSpPr>
        <p:spPr>
          <a:xfrm>
            <a:off x="0" y="0"/>
            <a:ext cx="9144000" cy="5143500"/>
          </a:xfrm>
          <a:prstGeom prst="rect">
            <a:avLst/>
          </a:prstGeom>
          <a:solidFill>
            <a:srgbClr val="464E7E"/>
          </a:solidFill>
        </p:spPr>
        <p:txBody>
          <a:bodyPr vert="horz"/>
          <a:lstStyle>
            <a:lvl1pPr marL="0" indent="0">
              <a:buNone/>
              <a:defRPr sz="1200">
                <a:solidFill>
                  <a:srgbClr val="7F7F7F"/>
                </a:solidFill>
              </a:defRPr>
            </a:lvl1pPr>
          </a:lstStyle>
          <a:p>
            <a:endParaRPr lang="en-US" dirty="0"/>
          </a:p>
        </p:txBody>
      </p:sp>
      <p:sp>
        <p:nvSpPr>
          <p:cNvPr id="14" name="Text Placeholder 10"/>
          <p:cNvSpPr>
            <a:spLocks noGrp="1"/>
          </p:cNvSpPr>
          <p:nvPr>
            <p:ph type="body" sz="quarter" idx="11" hasCustomPrompt="1"/>
          </p:nvPr>
        </p:nvSpPr>
        <p:spPr>
          <a:xfrm>
            <a:off x="685649" y="893654"/>
            <a:ext cx="4450866" cy="1183327"/>
          </a:xfrm>
          <a:prstGeom prst="rect">
            <a:avLst/>
          </a:prstGeom>
        </p:spPr>
        <p:txBody>
          <a:bodyPr vert="horz">
            <a:normAutofit/>
          </a:bodyPr>
          <a:lstStyle>
            <a:lvl1pPr marL="0" indent="0">
              <a:buNone/>
              <a:defRPr sz="2800" b="0" i="0" baseline="0">
                <a:solidFill>
                  <a:srgbClr val="FFFFFF"/>
                </a:solidFill>
                <a:latin typeface="FS Elliot Pro"/>
                <a:cs typeface="FS Elliot Pro"/>
              </a:defRPr>
            </a:lvl1pPr>
          </a:lstStyle>
          <a:p>
            <a:pPr lvl="0"/>
            <a:r>
              <a:rPr lang="en-US" dirty="0"/>
              <a:t>This slide is for images with dark backgrounds</a:t>
            </a:r>
          </a:p>
        </p:txBody>
      </p:sp>
    </p:spTree>
    <p:extLst>
      <p:ext uri="{BB962C8B-B14F-4D97-AF65-F5344CB8AC3E}">
        <p14:creationId xmlns:p14="http://schemas.microsoft.com/office/powerpoint/2010/main" val="1641805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Dark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a:lstStyle>
            <a:lvl1pPr marL="0" indent="0">
              <a:buNone/>
              <a:defRPr sz="1200">
                <a:solidFill>
                  <a:srgbClr val="7F7F7F"/>
                </a:solidFill>
              </a:defRPr>
            </a:lvl1pPr>
          </a:lstStyle>
          <a:p>
            <a:endParaRPr lang="en-US" dirty="0"/>
          </a:p>
        </p:txBody>
      </p:sp>
      <p:sp>
        <p:nvSpPr>
          <p:cNvPr id="14" name="Text Placeholder 10"/>
          <p:cNvSpPr>
            <a:spLocks noGrp="1"/>
          </p:cNvSpPr>
          <p:nvPr>
            <p:ph type="body" sz="quarter" idx="11" hasCustomPrompt="1"/>
          </p:nvPr>
        </p:nvSpPr>
        <p:spPr>
          <a:xfrm>
            <a:off x="618974" y="969854"/>
            <a:ext cx="3903866" cy="1183327"/>
          </a:xfrm>
          <a:prstGeom prst="rect">
            <a:avLst/>
          </a:prstGeom>
        </p:spPr>
        <p:txBody>
          <a:bodyPr vert="horz">
            <a:normAutofit/>
          </a:bodyPr>
          <a:lstStyle>
            <a:lvl1pPr marL="0" indent="0">
              <a:buNone/>
              <a:defRPr sz="2800" b="0" i="0" baseline="0">
                <a:solidFill>
                  <a:srgbClr val="13294B"/>
                </a:solidFill>
                <a:latin typeface="FS Elliot Pro"/>
                <a:cs typeface="FS Elliot Pro"/>
              </a:defRPr>
            </a:lvl1pPr>
          </a:lstStyle>
          <a:p>
            <a:pPr lvl="0"/>
            <a:r>
              <a:rPr lang="en-US" dirty="0"/>
              <a:t>Use for images with light backgrounds</a:t>
            </a:r>
          </a:p>
        </p:txBody>
      </p:sp>
    </p:spTree>
    <p:extLst>
      <p:ext uri="{BB962C8B-B14F-4D97-AF65-F5344CB8AC3E}">
        <p14:creationId xmlns:p14="http://schemas.microsoft.com/office/powerpoint/2010/main" val="1756503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Circles">
    <p:spTree>
      <p:nvGrpSpPr>
        <p:cNvPr id="1" name=""/>
        <p:cNvGrpSpPr/>
        <p:nvPr/>
      </p:nvGrpSpPr>
      <p:grpSpPr>
        <a:xfrm>
          <a:off x="0" y="0"/>
          <a:ext cx="0" cy="0"/>
          <a:chOff x="0" y="0"/>
          <a:chExt cx="0" cy="0"/>
        </a:xfrm>
      </p:grpSpPr>
      <p:sp>
        <p:nvSpPr>
          <p:cNvPr id="14" name="Oval 13"/>
          <p:cNvSpPr/>
          <p:nvPr userDrawn="1"/>
        </p:nvSpPr>
        <p:spPr>
          <a:xfrm>
            <a:off x="721988" y="1343748"/>
            <a:ext cx="2356012" cy="2356012"/>
          </a:xfrm>
          <a:prstGeom prst="ellipse">
            <a:avLst/>
          </a:prstGeom>
          <a:solidFill>
            <a:srgbClr val="00AE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userDrawn="1"/>
        </p:nvSpPr>
        <p:spPr>
          <a:xfrm>
            <a:off x="3357884" y="1343748"/>
            <a:ext cx="2356012" cy="2356012"/>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userDrawn="1"/>
        </p:nvSpPr>
        <p:spPr>
          <a:xfrm>
            <a:off x="6021234" y="1343748"/>
            <a:ext cx="2356012" cy="2356012"/>
          </a:xfrm>
          <a:prstGeom prst="ellipse">
            <a:avLst/>
          </a:prstGeom>
          <a:solidFill>
            <a:srgbClr val="464E7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hasCustomPrompt="1"/>
          </p:nvPr>
        </p:nvSpPr>
        <p:spPr>
          <a:xfrm>
            <a:off x="866281" y="2294254"/>
            <a:ext cx="1603375" cy="422275"/>
          </a:xfrm>
        </p:spPr>
        <p:txBody>
          <a:bodyPr anchor="ctr">
            <a:noAutofit/>
          </a:bodyPr>
          <a:lstStyle>
            <a:lvl1pPr marL="0" indent="0">
              <a:buNone/>
              <a:defRPr sz="2600">
                <a:solidFill>
                  <a:schemeClr val="bg1"/>
                </a:solidFill>
              </a:defRPr>
            </a:lvl1pPr>
          </a:lstStyle>
          <a:p>
            <a:pPr lvl="0"/>
            <a:r>
              <a:rPr lang="en-US" dirty="0"/>
              <a:t>Title</a:t>
            </a:r>
          </a:p>
        </p:txBody>
      </p:sp>
      <p:sp>
        <p:nvSpPr>
          <p:cNvPr id="16" name="Text Placeholder 2"/>
          <p:cNvSpPr>
            <a:spLocks noGrp="1"/>
          </p:cNvSpPr>
          <p:nvPr>
            <p:ph type="body" sz="quarter" idx="11" hasCustomPrompt="1"/>
          </p:nvPr>
        </p:nvSpPr>
        <p:spPr>
          <a:xfrm>
            <a:off x="3558836" y="2294254"/>
            <a:ext cx="1603375" cy="422275"/>
          </a:xfrm>
        </p:spPr>
        <p:txBody>
          <a:bodyPr anchor="ctr">
            <a:noAutofit/>
          </a:bodyPr>
          <a:lstStyle>
            <a:lvl1pPr marL="0" indent="0">
              <a:buNone/>
              <a:defRPr sz="2600">
                <a:solidFill>
                  <a:schemeClr val="bg1"/>
                </a:solidFill>
              </a:defRPr>
            </a:lvl1pPr>
          </a:lstStyle>
          <a:p>
            <a:pPr lvl="0"/>
            <a:r>
              <a:rPr lang="en-US" dirty="0"/>
              <a:t>Title</a:t>
            </a:r>
          </a:p>
        </p:txBody>
      </p:sp>
      <p:sp>
        <p:nvSpPr>
          <p:cNvPr id="20" name="Text Placeholder 2"/>
          <p:cNvSpPr>
            <a:spLocks noGrp="1"/>
          </p:cNvSpPr>
          <p:nvPr>
            <p:ph type="body" sz="quarter" idx="12" hasCustomPrompt="1"/>
          </p:nvPr>
        </p:nvSpPr>
        <p:spPr>
          <a:xfrm>
            <a:off x="6250458" y="2281693"/>
            <a:ext cx="1603375" cy="422275"/>
          </a:xfrm>
        </p:spPr>
        <p:txBody>
          <a:bodyPr anchor="ctr">
            <a:noAutofit/>
          </a:bodyPr>
          <a:lstStyle>
            <a:lvl1pPr marL="0" indent="0">
              <a:buNone/>
              <a:defRPr sz="2600">
                <a:solidFill>
                  <a:schemeClr val="bg1"/>
                </a:solidFill>
              </a:defRPr>
            </a:lvl1pPr>
          </a:lstStyle>
          <a:p>
            <a:pPr lvl="0"/>
            <a:r>
              <a:rPr lang="en-US" dirty="0"/>
              <a:t>Title</a:t>
            </a:r>
          </a:p>
        </p:txBody>
      </p:sp>
      <p:sp>
        <p:nvSpPr>
          <p:cNvPr id="21" name="Text Placeholder 2"/>
          <p:cNvSpPr>
            <a:spLocks noGrp="1"/>
          </p:cNvSpPr>
          <p:nvPr>
            <p:ph type="body" sz="quarter" idx="14" hasCustomPrompt="1"/>
          </p:nvPr>
        </p:nvSpPr>
        <p:spPr>
          <a:xfrm>
            <a:off x="601577" y="592809"/>
            <a:ext cx="6840631" cy="476549"/>
          </a:xfrm>
        </p:spPr>
        <p:txBody>
          <a:bodyPr>
            <a:normAutofit/>
          </a:bodyPr>
          <a:lstStyle>
            <a:lvl1pPr marL="0" indent="0">
              <a:lnSpc>
                <a:spcPct val="80000"/>
              </a:lnSpc>
              <a:buNone/>
              <a:defRPr sz="2800" b="0" i="0">
                <a:solidFill>
                  <a:srgbClr val="8C8D8E"/>
                </a:solidFill>
                <a:latin typeface="FS Elliot Pro"/>
                <a:cs typeface="FS Elliot Pro"/>
              </a:defRPr>
            </a:lvl1pPr>
          </a:lstStyle>
          <a:p>
            <a:pPr lvl="0"/>
            <a:r>
              <a:rPr lang="en-US" dirty="0"/>
              <a:t>Slide title goes here</a:t>
            </a:r>
          </a:p>
        </p:txBody>
      </p:sp>
      <p:pic>
        <p:nvPicPr>
          <p:cNvPr id="10" name="Picture 9" descr="Principal_sm_rgb_15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31100" y="4551076"/>
            <a:ext cx="1383792" cy="390144"/>
          </a:xfrm>
          <a:prstGeom prst="rect">
            <a:avLst/>
          </a:prstGeom>
        </p:spPr>
      </p:pic>
    </p:spTree>
    <p:extLst>
      <p:ext uri="{BB962C8B-B14F-4D97-AF65-F5344CB8AC3E}">
        <p14:creationId xmlns:p14="http://schemas.microsoft.com/office/powerpoint/2010/main" val="4008034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Circles">
    <p:spTree>
      <p:nvGrpSpPr>
        <p:cNvPr id="1" name=""/>
        <p:cNvGrpSpPr/>
        <p:nvPr/>
      </p:nvGrpSpPr>
      <p:grpSpPr>
        <a:xfrm>
          <a:off x="0" y="0"/>
          <a:ext cx="0" cy="0"/>
          <a:chOff x="0" y="0"/>
          <a:chExt cx="0" cy="0"/>
        </a:xfrm>
      </p:grpSpPr>
      <p:sp>
        <p:nvSpPr>
          <p:cNvPr id="13" name="Oval 12"/>
          <p:cNvSpPr/>
          <p:nvPr userDrawn="1"/>
        </p:nvSpPr>
        <p:spPr>
          <a:xfrm>
            <a:off x="601577" y="1662561"/>
            <a:ext cx="1765300" cy="1765300"/>
          </a:xfrm>
          <a:prstGeom prst="ellipse">
            <a:avLst/>
          </a:prstGeom>
          <a:solidFill>
            <a:srgbClr val="0076C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userDrawn="1"/>
        </p:nvSpPr>
        <p:spPr>
          <a:xfrm>
            <a:off x="2620877" y="1662561"/>
            <a:ext cx="1765300" cy="17653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userDrawn="1"/>
        </p:nvSpPr>
        <p:spPr>
          <a:xfrm>
            <a:off x="4640177" y="1662561"/>
            <a:ext cx="1765300" cy="176530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userDrawn="1"/>
        </p:nvSpPr>
        <p:spPr>
          <a:xfrm>
            <a:off x="6659477" y="1662561"/>
            <a:ext cx="1765300" cy="17653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 Placeholder 2"/>
          <p:cNvSpPr>
            <a:spLocks noGrp="1"/>
          </p:cNvSpPr>
          <p:nvPr>
            <p:ph type="body" sz="quarter" idx="10" hasCustomPrompt="1"/>
          </p:nvPr>
        </p:nvSpPr>
        <p:spPr>
          <a:xfrm>
            <a:off x="703547" y="2316532"/>
            <a:ext cx="1390968" cy="422275"/>
          </a:xfrm>
        </p:spPr>
        <p:txBody>
          <a:bodyPr anchor="ctr">
            <a:noAutofit/>
          </a:bodyPr>
          <a:lstStyle>
            <a:lvl1pPr marL="0" indent="0">
              <a:buNone/>
              <a:defRPr sz="2000">
                <a:solidFill>
                  <a:schemeClr val="bg1"/>
                </a:solidFill>
              </a:defRPr>
            </a:lvl1pPr>
          </a:lstStyle>
          <a:p>
            <a:pPr lvl="0"/>
            <a:r>
              <a:rPr lang="en-US" dirty="0"/>
              <a:t>Title</a:t>
            </a:r>
          </a:p>
        </p:txBody>
      </p:sp>
      <p:sp>
        <p:nvSpPr>
          <p:cNvPr id="31" name="Text Placeholder 2"/>
          <p:cNvSpPr>
            <a:spLocks noGrp="1"/>
          </p:cNvSpPr>
          <p:nvPr>
            <p:ph type="body" sz="quarter" idx="11" hasCustomPrompt="1"/>
          </p:nvPr>
        </p:nvSpPr>
        <p:spPr>
          <a:xfrm>
            <a:off x="2763214" y="2322701"/>
            <a:ext cx="1390968" cy="422275"/>
          </a:xfrm>
        </p:spPr>
        <p:txBody>
          <a:bodyPr anchor="ctr">
            <a:noAutofit/>
          </a:bodyPr>
          <a:lstStyle>
            <a:lvl1pPr marL="0" indent="0">
              <a:buNone/>
              <a:defRPr sz="2000">
                <a:solidFill>
                  <a:schemeClr val="bg1"/>
                </a:solidFill>
              </a:defRPr>
            </a:lvl1pPr>
          </a:lstStyle>
          <a:p>
            <a:pPr lvl="0"/>
            <a:r>
              <a:rPr lang="en-US" dirty="0"/>
              <a:t>Title</a:t>
            </a:r>
          </a:p>
        </p:txBody>
      </p:sp>
      <p:sp>
        <p:nvSpPr>
          <p:cNvPr id="32" name="Text Placeholder 2"/>
          <p:cNvSpPr>
            <a:spLocks noGrp="1"/>
          </p:cNvSpPr>
          <p:nvPr>
            <p:ph type="body" sz="quarter" idx="12" hasCustomPrompt="1"/>
          </p:nvPr>
        </p:nvSpPr>
        <p:spPr>
          <a:xfrm>
            <a:off x="4775949" y="2328870"/>
            <a:ext cx="1390968" cy="422275"/>
          </a:xfrm>
        </p:spPr>
        <p:txBody>
          <a:bodyPr anchor="ctr">
            <a:noAutofit/>
          </a:bodyPr>
          <a:lstStyle>
            <a:lvl1pPr marL="0" indent="0">
              <a:buNone/>
              <a:defRPr sz="2000">
                <a:solidFill>
                  <a:schemeClr val="bg1"/>
                </a:solidFill>
              </a:defRPr>
            </a:lvl1pPr>
          </a:lstStyle>
          <a:p>
            <a:pPr lvl="0"/>
            <a:r>
              <a:rPr lang="en-US" dirty="0"/>
              <a:t>Title</a:t>
            </a:r>
          </a:p>
        </p:txBody>
      </p:sp>
      <p:sp>
        <p:nvSpPr>
          <p:cNvPr id="33" name="Text Placeholder 2"/>
          <p:cNvSpPr>
            <a:spLocks noGrp="1"/>
          </p:cNvSpPr>
          <p:nvPr>
            <p:ph type="body" sz="quarter" idx="13" hasCustomPrompt="1"/>
          </p:nvPr>
        </p:nvSpPr>
        <p:spPr>
          <a:xfrm>
            <a:off x="6835616" y="2335039"/>
            <a:ext cx="1390968" cy="422275"/>
          </a:xfrm>
        </p:spPr>
        <p:txBody>
          <a:bodyPr anchor="ctr">
            <a:noAutofit/>
          </a:bodyPr>
          <a:lstStyle>
            <a:lvl1pPr marL="0" indent="0">
              <a:buNone/>
              <a:defRPr sz="2000">
                <a:solidFill>
                  <a:schemeClr val="bg1"/>
                </a:solidFill>
              </a:defRPr>
            </a:lvl1pPr>
          </a:lstStyle>
          <a:p>
            <a:pPr lvl="0"/>
            <a:r>
              <a:rPr lang="en-US" dirty="0"/>
              <a:t>Title</a:t>
            </a:r>
          </a:p>
        </p:txBody>
      </p:sp>
      <p:sp>
        <p:nvSpPr>
          <p:cNvPr id="3" name="Text Placeholder 2"/>
          <p:cNvSpPr>
            <a:spLocks noGrp="1"/>
          </p:cNvSpPr>
          <p:nvPr>
            <p:ph type="body" sz="quarter" idx="14" hasCustomPrompt="1"/>
          </p:nvPr>
        </p:nvSpPr>
        <p:spPr>
          <a:xfrm>
            <a:off x="601577" y="592809"/>
            <a:ext cx="6840631" cy="476549"/>
          </a:xfrm>
        </p:spPr>
        <p:txBody>
          <a:bodyPr>
            <a:normAutofit/>
          </a:bodyPr>
          <a:lstStyle>
            <a:lvl1pPr marL="0" indent="0">
              <a:lnSpc>
                <a:spcPct val="80000"/>
              </a:lnSpc>
              <a:buNone/>
              <a:defRPr sz="2800" b="0" i="0">
                <a:solidFill>
                  <a:srgbClr val="8C8D8E"/>
                </a:solidFill>
                <a:latin typeface="FS Elliot Pro"/>
                <a:cs typeface="FS Elliot Pro"/>
              </a:defRPr>
            </a:lvl1pPr>
          </a:lstStyle>
          <a:p>
            <a:pPr lvl="0"/>
            <a:r>
              <a:rPr lang="en-US" dirty="0"/>
              <a:t>Slide title goes here</a:t>
            </a:r>
          </a:p>
        </p:txBody>
      </p:sp>
      <p:pic>
        <p:nvPicPr>
          <p:cNvPr id="16" name="Picture 15" descr="Principal_sm_rgb_15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31100" y="4551076"/>
            <a:ext cx="1383792" cy="390144"/>
          </a:xfrm>
          <a:prstGeom prst="rect">
            <a:avLst/>
          </a:prstGeom>
        </p:spPr>
      </p:pic>
    </p:spTree>
    <p:extLst>
      <p:ext uri="{BB962C8B-B14F-4D97-AF65-F5344CB8AC3E}">
        <p14:creationId xmlns:p14="http://schemas.microsoft.com/office/powerpoint/2010/main" val="1572327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con Template">
    <p:spTree>
      <p:nvGrpSpPr>
        <p:cNvPr id="1" name=""/>
        <p:cNvGrpSpPr/>
        <p:nvPr/>
      </p:nvGrpSpPr>
      <p:grpSpPr>
        <a:xfrm>
          <a:off x="0" y="0"/>
          <a:ext cx="0" cy="0"/>
          <a:chOff x="0" y="0"/>
          <a:chExt cx="0" cy="0"/>
        </a:xfrm>
      </p:grpSpPr>
      <p:sp>
        <p:nvSpPr>
          <p:cNvPr id="16" name="Picture Placeholder 15"/>
          <p:cNvSpPr>
            <a:spLocks noGrp="1"/>
          </p:cNvSpPr>
          <p:nvPr>
            <p:ph type="pic" sz="quarter" idx="12"/>
          </p:nvPr>
        </p:nvSpPr>
        <p:spPr>
          <a:xfrm>
            <a:off x="1155700" y="1828588"/>
            <a:ext cx="1320800" cy="1320800"/>
          </a:xfrm>
          <a:prstGeom prst="rect">
            <a:avLst/>
          </a:prstGeom>
        </p:spPr>
        <p:txBody>
          <a:bodyPr vert="horz"/>
          <a:lstStyle>
            <a:lvl1pPr marL="0" indent="0">
              <a:buNone/>
              <a:defRPr sz="1200">
                <a:solidFill>
                  <a:schemeClr val="bg1">
                    <a:lumMod val="50000"/>
                  </a:schemeClr>
                </a:solidFill>
              </a:defRPr>
            </a:lvl1pPr>
          </a:lstStyle>
          <a:p>
            <a:endParaRPr lang="en-US" dirty="0"/>
          </a:p>
        </p:txBody>
      </p:sp>
      <p:sp>
        <p:nvSpPr>
          <p:cNvPr id="20" name="Picture Placeholder 15"/>
          <p:cNvSpPr>
            <a:spLocks noGrp="1"/>
          </p:cNvSpPr>
          <p:nvPr>
            <p:ph type="pic" sz="quarter" idx="13"/>
          </p:nvPr>
        </p:nvSpPr>
        <p:spPr>
          <a:xfrm>
            <a:off x="3822700" y="1828588"/>
            <a:ext cx="1320800" cy="1320800"/>
          </a:xfrm>
          <a:prstGeom prst="rect">
            <a:avLst/>
          </a:prstGeom>
        </p:spPr>
        <p:txBody>
          <a:bodyPr vert="horz"/>
          <a:lstStyle>
            <a:lvl1pPr marL="0" indent="0">
              <a:buNone/>
              <a:defRPr sz="1200">
                <a:solidFill>
                  <a:schemeClr val="bg1">
                    <a:lumMod val="50000"/>
                  </a:schemeClr>
                </a:solidFill>
              </a:defRPr>
            </a:lvl1pPr>
          </a:lstStyle>
          <a:p>
            <a:endParaRPr lang="en-US" dirty="0"/>
          </a:p>
        </p:txBody>
      </p:sp>
      <p:sp>
        <p:nvSpPr>
          <p:cNvPr id="21" name="Picture Placeholder 15"/>
          <p:cNvSpPr>
            <a:spLocks noGrp="1"/>
          </p:cNvSpPr>
          <p:nvPr>
            <p:ph type="pic" sz="quarter" idx="14"/>
          </p:nvPr>
        </p:nvSpPr>
        <p:spPr>
          <a:xfrm>
            <a:off x="6565900" y="1828588"/>
            <a:ext cx="1320800" cy="1320800"/>
          </a:xfrm>
          <a:prstGeom prst="rect">
            <a:avLst/>
          </a:prstGeom>
        </p:spPr>
        <p:txBody>
          <a:bodyPr vert="horz"/>
          <a:lstStyle>
            <a:lvl1pPr marL="0" indent="0">
              <a:buNone/>
              <a:defRPr sz="1200">
                <a:solidFill>
                  <a:schemeClr val="bg1">
                    <a:lumMod val="50000"/>
                  </a:schemeClr>
                </a:solidFill>
              </a:defRPr>
            </a:lvl1pPr>
          </a:lstStyle>
          <a:p>
            <a:endParaRPr lang="en-US" dirty="0"/>
          </a:p>
        </p:txBody>
      </p:sp>
      <p:sp>
        <p:nvSpPr>
          <p:cNvPr id="25" name="Text Placeholder 24"/>
          <p:cNvSpPr>
            <a:spLocks noGrp="1"/>
          </p:cNvSpPr>
          <p:nvPr>
            <p:ph type="body" sz="quarter" idx="16" hasCustomPrompt="1"/>
          </p:nvPr>
        </p:nvSpPr>
        <p:spPr>
          <a:xfrm>
            <a:off x="755650" y="3212888"/>
            <a:ext cx="2076449" cy="508000"/>
          </a:xfrm>
          <a:prstGeom prst="rect">
            <a:avLst/>
          </a:prstGeom>
        </p:spPr>
        <p:txBody>
          <a:bodyPr vert="horz"/>
          <a:lstStyle>
            <a:lvl1pPr marL="0" indent="0" algn="ctr">
              <a:buNone/>
              <a:defRPr sz="2400" b="1">
                <a:solidFill>
                  <a:srgbClr val="0091DA"/>
                </a:solidFill>
              </a:defRPr>
            </a:lvl1pPr>
          </a:lstStyle>
          <a:p>
            <a:pPr lvl="0"/>
            <a:r>
              <a:rPr lang="en-US" dirty="0"/>
              <a:t>Title here</a:t>
            </a:r>
          </a:p>
        </p:txBody>
      </p:sp>
      <p:sp>
        <p:nvSpPr>
          <p:cNvPr id="26" name="Text Placeholder 24"/>
          <p:cNvSpPr>
            <a:spLocks noGrp="1"/>
          </p:cNvSpPr>
          <p:nvPr>
            <p:ph type="body" sz="quarter" idx="17" hasCustomPrompt="1"/>
          </p:nvPr>
        </p:nvSpPr>
        <p:spPr>
          <a:xfrm>
            <a:off x="3460750" y="3212888"/>
            <a:ext cx="2076449" cy="508000"/>
          </a:xfrm>
          <a:prstGeom prst="rect">
            <a:avLst/>
          </a:prstGeom>
        </p:spPr>
        <p:txBody>
          <a:bodyPr vert="horz"/>
          <a:lstStyle>
            <a:lvl1pPr marL="0" indent="0" algn="ctr">
              <a:buNone/>
              <a:defRPr sz="2400" b="1">
                <a:solidFill>
                  <a:schemeClr val="bg2"/>
                </a:solidFill>
              </a:defRPr>
            </a:lvl1pPr>
          </a:lstStyle>
          <a:p>
            <a:pPr lvl="0"/>
            <a:r>
              <a:rPr lang="en-US" dirty="0"/>
              <a:t>Title here</a:t>
            </a:r>
          </a:p>
        </p:txBody>
      </p:sp>
      <p:sp>
        <p:nvSpPr>
          <p:cNvPr id="27" name="Text Placeholder 24"/>
          <p:cNvSpPr>
            <a:spLocks noGrp="1"/>
          </p:cNvSpPr>
          <p:nvPr>
            <p:ph type="body" sz="quarter" idx="18" hasCustomPrompt="1"/>
          </p:nvPr>
        </p:nvSpPr>
        <p:spPr>
          <a:xfrm>
            <a:off x="6207609" y="3212888"/>
            <a:ext cx="2076449" cy="508000"/>
          </a:xfrm>
          <a:prstGeom prst="rect">
            <a:avLst/>
          </a:prstGeom>
        </p:spPr>
        <p:txBody>
          <a:bodyPr vert="horz"/>
          <a:lstStyle>
            <a:lvl1pPr marL="0" indent="0" algn="ctr">
              <a:buNone/>
              <a:defRPr sz="2400" b="1">
                <a:solidFill>
                  <a:schemeClr val="bg2"/>
                </a:solidFill>
              </a:defRPr>
            </a:lvl1pPr>
          </a:lstStyle>
          <a:p>
            <a:pPr lvl="0"/>
            <a:r>
              <a:rPr lang="en-US" dirty="0"/>
              <a:t>Title here</a:t>
            </a:r>
          </a:p>
        </p:txBody>
      </p:sp>
      <p:sp>
        <p:nvSpPr>
          <p:cNvPr id="28" name="Text Placeholder 2"/>
          <p:cNvSpPr>
            <a:spLocks noGrp="1"/>
          </p:cNvSpPr>
          <p:nvPr>
            <p:ph type="body" sz="quarter" idx="19" hasCustomPrompt="1"/>
          </p:nvPr>
        </p:nvSpPr>
        <p:spPr>
          <a:xfrm>
            <a:off x="601577" y="592809"/>
            <a:ext cx="6840631" cy="476549"/>
          </a:xfrm>
        </p:spPr>
        <p:txBody>
          <a:bodyPr>
            <a:normAutofit/>
          </a:bodyPr>
          <a:lstStyle>
            <a:lvl1pPr marL="0" indent="0">
              <a:lnSpc>
                <a:spcPct val="80000"/>
              </a:lnSpc>
              <a:buNone/>
              <a:defRPr sz="2800" b="0" i="0">
                <a:solidFill>
                  <a:srgbClr val="8C8D8E"/>
                </a:solidFill>
                <a:latin typeface="FS Elliot Pro"/>
                <a:cs typeface="FS Elliot Pro"/>
              </a:defRPr>
            </a:lvl1pPr>
          </a:lstStyle>
          <a:p>
            <a:pPr lvl="0"/>
            <a:r>
              <a:rPr lang="en-US" dirty="0"/>
              <a:t>Slide title goes here</a:t>
            </a:r>
          </a:p>
        </p:txBody>
      </p:sp>
      <p:pic>
        <p:nvPicPr>
          <p:cNvPr id="10" name="Picture 9" descr="Principal_sm_rgb_15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31100" y="4551076"/>
            <a:ext cx="1383792" cy="390144"/>
          </a:xfrm>
          <a:prstGeom prst="rect">
            <a:avLst/>
          </a:prstGeom>
        </p:spPr>
      </p:pic>
    </p:spTree>
    <p:extLst>
      <p:ext uri="{BB962C8B-B14F-4D97-AF65-F5344CB8AC3E}">
        <p14:creationId xmlns:p14="http://schemas.microsoft.com/office/powerpoint/2010/main" val="42489188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amp; Graph Template with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2791111" y="1270601"/>
            <a:ext cx="5524500" cy="2719824"/>
          </a:xfrm>
          <a:prstGeom prst="rect">
            <a:avLst/>
          </a:prstGeom>
        </p:spPr>
        <p:txBody>
          <a:bodyPr>
            <a:normAutofit/>
          </a:bodyPr>
          <a:lstStyle>
            <a:lvl1pPr marL="0" indent="0">
              <a:buClr>
                <a:srgbClr val="EA5424"/>
              </a:buClr>
              <a:buNone/>
              <a:defRPr sz="1600" baseline="0">
                <a:solidFill>
                  <a:schemeClr val="bg1">
                    <a:lumMod val="50000"/>
                  </a:schemeClr>
                </a:solidFill>
              </a:defRPr>
            </a:lvl1pPr>
          </a:lstStyle>
          <a:p>
            <a:pPr lvl="0"/>
            <a:endParaRPr lang="en-US" dirty="0"/>
          </a:p>
        </p:txBody>
      </p:sp>
      <p:sp>
        <p:nvSpPr>
          <p:cNvPr id="5" name="Text Placeholder 4"/>
          <p:cNvSpPr>
            <a:spLocks noGrp="1"/>
          </p:cNvSpPr>
          <p:nvPr>
            <p:ph type="body" sz="quarter" idx="12" hasCustomPrompt="1"/>
          </p:nvPr>
        </p:nvSpPr>
        <p:spPr>
          <a:xfrm>
            <a:off x="636701" y="1270601"/>
            <a:ext cx="1747480" cy="444500"/>
          </a:xfrm>
          <a:prstGeom prst="rect">
            <a:avLst/>
          </a:prstGeom>
        </p:spPr>
        <p:txBody>
          <a:bodyPr vert="horz"/>
          <a:lstStyle>
            <a:lvl1pPr marL="0" indent="0">
              <a:buNone/>
              <a:defRPr sz="2000" b="1">
                <a:solidFill>
                  <a:schemeClr val="accent5"/>
                </a:solidFill>
              </a:defRPr>
            </a:lvl1pPr>
          </a:lstStyle>
          <a:p>
            <a:pPr lvl="0"/>
            <a:r>
              <a:rPr lang="en-US" dirty="0"/>
              <a:t>Chart title</a:t>
            </a:r>
          </a:p>
        </p:txBody>
      </p:sp>
      <p:sp>
        <p:nvSpPr>
          <p:cNvPr id="9" name="Text Placeholder 8"/>
          <p:cNvSpPr>
            <a:spLocks noGrp="1"/>
          </p:cNvSpPr>
          <p:nvPr>
            <p:ph type="body" sz="quarter" idx="13" hasCustomPrompt="1"/>
          </p:nvPr>
        </p:nvSpPr>
        <p:spPr>
          <a:xfrm>
            <a:off x="636701" y="1623056"/>
            <a:ext cx="1860550" cy="1384300"/>
          </a:xfrm>
          <a:prstGeom prst="rect">
            <a:avLst/>
          </a:prstGeom>
        </p:spPr>
        <p:txBody>
          <a:bodyPr vert="horz"/>
          <a:lstStyle>
            <a:lvl1pPr marL="0" indent="0">
              <a:buNone/>
              <a:defRPr sz="1400">
                <a:solidFill>
                  <a:srgbClr val="8C8D8E"/>
                </a:solidFill>
              </a:defRPr>
            </a:lvl1pPr>
          </a:lstStyle>
          <a:p>
            <a:pPr lvl="0"/>
            <a:r>
              <a:rPr lang="en-US" dirty="0"/>
              <a:t>Descriptive text goes here and it’s always this color. Descriptive text goes here and it’s always this color.</a:t>
            </a:r>
          </a:p>
        </p:txBody>
      </p:sp>
      <p:sp>
        <p:nvSpPr>
          <p:cNvPr id="13" name="Text Placeholder 2"/>
          <p:cNvSpPr>
            <a:spLocks noGrp="1"/>
          </p:cNvSpPr>
          <p:nvPr>
            <p:ph type="body" sz="quarter" idx="14" hasCustomPrompt="1"/>
          </p:nvPr>
        </p:nvSpPr>
        <p:spPr>
          <a:xfrm>
            <a:off x="601577" y="592809"/>
            <a:ext cx="6840631" cy="476549"/>
          </a:xfrm>
        </p:spPr>
        <p:txBody>
          <a:bodyPr>
            <a:normAutofit/>
          </a:bodyPr>
          <a:lstStyle>
            <a:lvl1pPr marL="0" indent="0">
              <a:lnSpc>
                <a:spcPct val="80000"/>
              </a:lnSpc>
              <a:buNone/>
              <a:defRPr sz="2800" b="0" i="0">
                <a:solidFill>
                  <a:srgbClr val="8C8D8E"/>
                </a:solidFill>
                <a:latin typeface="FS Elliot Pro"/>
                <a:cs typeface="FS Elliot Pro"/>
              </a:defRPr>
            </a:lvl1pPr>
          </a:lstStyle>
          <a:p>
            <a:pPr lvl="0"/>
            <a:r>
              <a:rPr lang="en-US" dirty="0"/>
              <a:t>Slide title goes here</a:t>
            </a:r>
          </a:p>
        </p:txBody>
      </p:sp>
      <p:pic>
        <p:nvPicPr>
          <p:cNvPr id="7" name="Picture 6" descr="Principal_sm_rgb_15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31100" y="4551076"/>
            <a:ext cx="1383792" cy="390144"/>
          </a:xfrm>
          <a:prstGeom prst="rect">
            <a:avLst/>
          </a:prstGeom>
        </p:spPr>
      </p:pic>
    </p:spTree>
    <p:extLst>
      <p:ext uri="{BB962C8B-B14F-4D97-AF65-F5344CB8AC3E}">
        <p14:creationId xmlns:p14="http://schemas.microsoft.com/office/powerpoint/2010/main" val="2788295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amp; Graph Template">
    <p:spTree>
      <p:nvGrpSpPr>
        <p:cNvPr id="1" name=""/>
        <p:cNvGrpSpPr/>
        <p:nvPr/>
      </p:nvGrpSpPr>
      <p:grpSpPr>
        <a:xfrm>
          <a:off x="0" y="0"/>
          <a:ext cx="0" cy="0"/>
          <a:chOff x="0" y="0"/>
          <a:chExt cx="0" cy="0"/>
        </a:xfrm>
      </p:grpSpPr>
      <p:sp>
        <p:nvSpPr>
          <p:cNvPr id="3" name="Content Placeholder 2"/>
          <p:cNvSpPr>
            <a:spLocks noGrp="1"/>
          </p:cNvSpPr>
          <p:nvPr>
            <p:ph idx="1"/>
          </p:nvPr>
        </p:nvSpPr>
        <p:spPr>
          <a:xfrm>
            <a:off x="601576" y="1270601"/>
            <a:ext cx="7943593" cy="2719824"/>
          </a:xfrm>
          <a:prstGeom prst="rect">
            <a:avLst/>
          </a:prstGeom>
        </p:spPr>
        <p:txBody>
          <a:bodyPr>
            <a:normAutofit/>
          </a:bodyPr>
          <a:lstStyle>
            <a:lvl1pPr marL="0" indent="0">
              <a:buClr>
                <a:srgbClr val="EA5424"/>
              </a:buClr>
              <a:buNone/>
              <a:defRPr sz="1600" baseline="0">
                <a:solidFill>
                  <a:schemeClr val="bg1">
                    <a:lumMod val="50000"/>
                  </a:schemeClr>
                </a:solidFill>
              </a:defRPr>
            </a:lvl1pPr>
          </a:lstStyle>
          <a:p>
            <a:pPr lvl="0"/>
            <a:endParaRPr lang="en-US" dirty="0"/>
          </a:p>
        </p:txBody>
      </p:sp>
      <p:sp>
        <p:nvSpPr>
          <p:cNvPr id="13" name="Text Placeholder 2"/>
          <p:cNvSpPr>
            <a:spLocks noGrp="1"/>
          </p:cNvSpPr>
          <p:nvPr>
            <p:ph type="body" sz="quarter" idx="14" hasCustomPrompt="1"/>
          </p:nvPr>
        </p:nvSpPr>
        <p:spPr>
          <a:xfrm>
            <a:off x="601577" y="592809"/>
            <a:ext cx="6840631" cy="476549"/>
          </a:xfrm>
        </p:spPr>
        <p:txBody>
          <a:bodyPr>
            <a:normAutofit/>
          </a:bodyPr>
          <a:lstStyle>
            <a:lvl1pPr marL="0" indent="0">
              <a:lnSpc>
                <a:spcPct val="80000"/>
              </a:lnSpc>
              <a:buNone/>
              <a:defRPr sz="2800" b="0" i="0">
                <a:solidFill>
                  <a:srgbClr val="8C8D8E"/>
                </a:solidFill>
                <a:latin typeface="FS Elliot Pro"/>
                <a:cs typeface="FS Elliot Pro"/>
              </a:defRPr>
            </a:lvl1pPr>
          </a:lstStyle>
          <a:p>
            <a:pPr lvl="0"/>
            <a:r>
              <a:rPr lang="en-US" dirty="0"/>
              <a:t>Slide title goes here</a:t>
            </a:r>
          </a:p>
        </p:txBody>
      </p:sp>
      <p:pic>
        <p:nvPicPr>
          <p:cNvPr id="5" name="Picture 4" descr="Principal_sm_rgb_15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31100" y="4551076"/>
            <a:ext cx="1383792" cy="390144"/>
          </a:xfrm>
          <a:prstGeom prst="rect">
            <a:avLst/>
          </a:prstGeom>
        </p:spPr>
      </p:pic>
    </p:spTree>
    <p:extLst>
      <p:ext uri="{BB962C8B-B14F-4D97-AF65-F5344CB8AC3E}">
        <p14:creationId xmlns:p14="http://schemas.microsoft.com/office/powerpoint/2010/main" val="27393730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ding slide">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solidFill>
            <a:srgbClr val="0091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itle 1"/>
          <p:cNvSpPr>
            <a:spLocks noGrp="1"/>
          </p:cNvSpPr>
          <p:nvPr>
            <p:ph type="ctrTitle" hasCustomPrompt="1"/>
          </p:nvPr>
        </p:nvSpPr>
        <p:spPr>
          <a:xfrm>
            <a:off x="673698" y="1354446"/>
            <a:ext cx="5238266" cy="1399282"/>
          </a:xfrm>
        </p:spPr>
        <p:txBody>
          <a:bodyPr anchor="t">
            <a:noAutofit/>
          </a:bodyPr>
          <a:lstStyle>
            <a:lvl1pPr algn="l">
              <a:lnSpc>
                <a:spcPct val="80000"/>
              </a:lnSpc>
              <a:defRPr sz="5400" b="0" i="0" baseline="0">
                <a:solidFill>
                  <a:srgbClr val="FFFFFF"/>
                </a:solidFill>
                <a:latin typeface="FS Elliot Pro"/>
                <a:cs typeface="FS Elliot Pro"/>
              </a:defRPr>
            </a:lvl1pPr>
          </a:lstStyle>
          <a:p>
            <a:r>
              <a:rPr lang="en-US" dirty="0"/>
              <a:t>End slide</a:t>
            </a:r>
          </a:p>
        </p:txBody>
      </p:sp>
      <p:sp>
        <p:nvSpPr>
          <p:cNvPr id="11" name="Oval 4"/>
          <p:cNvSpPr>
            <a:spLocks noChangeAspect="1"/>
          </p:cNvSpPr>
          <p:nvPr userDrawn="1"/>
        </p:nvSpPr>
        <p:spPr>
          <a:xfrm>
            <a:off x="8524700" y="1105971"/>
            <a:ext cx="619300" cy="2936978"/>
          </a:xfrm>
          <a:custGeom>
            <a:avLst/>
            <a:gdLst/>
            <a:ahLst/>
            <a:cxnLst/>
            <a:rect l="l" t="t" r="r" b="b"/>
            <a:pathLst>
              <a:path w="619300" h="2936978">
                <a:moveTo>
                  <a:pt x="619300" y="0"/>
                </a:moveTo>
                <a:lnTo>
                  <a:pt x="619300" y="2936978"/>
                </a:lnTo>
                <a:lnTo>
                  <a:pt x="601608" y="2920899"/>
                </a:lnTo>
                <a:cubicBezTo>
                  <a:pt x="229904" y="2549194"/>
                  <a:pt x="0" y="2035690"/>
                  <a:pt x="0" y="1468489"/>
                </a:cubicBezTo>
                <a:cubicBezTo>
                  <a:pt x="0" y="901288"/>
                  <a:pt x="229904" y="387784"/>
                  <a:pt x="601608" y="16080"/>
                </a:cubicBezTo>
                <a:close/>
              </a:path>
            </a:pathLst>
          </a:custGeom>
          <a:solidFill>
            <a:schemeClr val="accent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a:solidFill>
                <a:schemeClr val="tx1"/>
              </a:solidFill>
            </a:endParaRPr>
          </a:p>
        </p:txBody>
      </p:sp>
      <p:pic>
        <p:nvPicPr>
          <p:cNvPr id="7" name="Picture 6" descr="Principal_sm_white_15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371" y="4277277"/>
            <a:ext cx="1383792" cy="390144"/>
          </a:xfrm>
          <a:prstGeom prst="rect">
            <a:avLst/>
          </a:prstGeom>
        </p:spPr>
      </p:pic>
    </p:spTree>
    <p:extLst>
      <p:ext uri="{BB962C8B-B14F-4D97-AF65-F5344CB8AC3E}">
        <p14:creationId xmlns:p14="http://schemas.microsoft.com/office/powerpoint/2010/main" val="3822223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 Intro">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81534" y="2478782"/>
            <a:ext cx="7422666" cy="1392436"/>
          </a:xfrm>
          <a:prstGeom prst="rect">
            <a:avLst/>
          </a:prstGeom>
        </p:spPr>
        <p:txBody>
          <a:bodyPr>
            <a:normAutofit/>
          </a:bodyPr>
          <a:lstStyle>
            <a:lvl1pPr marL="192024" indent="-192024">
              <a:buClr>
                <a:srgbClr val="787878"/>
              </a:buClr>
              <a:defRPr sz="1600" baseline="0">
                <a:solidFill>
                  <a:srgbClr val="8C8D8E"/>
                </a:solidFill>
              </a:defRPr>
            </a:lvl1pPr>
          </a:lstStyle>
          <a:p>
            <a:pPr lvl="0"/>
            <a:r>
              <a:rPr lang="en-US" dirty="0"/>
              <a:t>These are bullet points. Try to use no more than 3 bullet points.</a:t>
            </a:r>
          </a:p>
          <a:p>
            <a:pPr lvl="0"/>
            <a:r>
              <a:rPr lang="en-US" dirty="0"/>
              <a:t>The bullets are always round.</a:t>
            </a:r>
          </a:p>
          <a:p>
            <a:pPr lvl="0"/>
            <a:r>
              <a:rPr lang="en-US" dirty="0"/>
              <a:t>The text is always gray, FS Elliot font.</a:t>
            </a:r>
          </a:p>
        </p:txBody>
      </p:sp>
      <p:sp>
        <p:nvSpPr>
          <p:cNvPr id="11" name="Title 1"/>
          <p:cNvSpPr>
            <a:spLocks noGrp="1"/>
          </p:cNvSpPr>
          <p:nvPr>
            <p:ph type="title" hasCustomPrompt="1"/>
          </p:nvPr>
        </p:nvSpPr>
        <p:spPr>
          <a:xfrm>
            <a:off x="781534" y="1073668"/>
            <a:ext cx="6470650" cy="497587"/>
          </a:xfrm>
        </p:spPr>
        <p:txBody>
          <a:bodyPr anchor="t">
            <a:normAutofit/>
          </a:bodyPr>
          <a:lstStyle>
            <a:lvl1pPr algn="l">
              <a:lnSpc>
                <a:spcPct val="80000"/>
              </a:lnSpc>
              <a:defRPr sz="2800" b="0" i="0">
                <a:solidFill>
                  <a:schemeClr val="bg2"/>
                </a:solidFill>
                <a:latin typeface="FS Elliot Pro"/>
                <a:cs typeface="FS Elliot Pro"/>
              </a:defRPr>
            </a:lvl1pPr>
          </a:lstStyle>
          <a:p>
            <a:r>
              <a:rPr lang="en-US" dirty="0"/>
              <a:t>Slide title goes here</a:t>
            </a:r>
          </a:p>
        </p:txBody>
      </p:sp>
      <p:sp>
        <p:nvSpPr>
          <p:cNvPr id="5" name="Text Placeholder 4"/>
          <p:cNvSpPr>
            <a:spLocks noGrp="1"/>
          </p:cNvSpPr>
          <p:nvPr>
            <p:ph type="body" sz="quarter" idx="12"/>
          </p:nvPr>
        </p:nvSpPr>
        <p:spPr>
          <a:xfrm>
            <a:off x="781050" y="1556360"/>
            <a:ext cx="6470650" cy="769938"/>
          </a:xfrm>
        </p:spPr>
        <p:txBody>
          <a:bodyPr>
            <a:noAutofit/>
          </a:bodyPr>
          <a:lstStyle>
            <a:lvl1pPr marL="0" indent="0">
              <a:buNone/>
              <a:defRPr sz="1600">
                <a:solidFill>
                  <a:schemeClr val="accent5"/>
                </a:solidFill>
              </a:defRPr>
            </a:lvl1pPr>
          </a:lstStyle>
          <a:p>
            <a:pPr lvl="0"/>
            <a:r>
              <a:rPr lang="en-US" dirty="0"/>
              <a:t>Text can go here, if you need it. Definitions, body copy, that sort of thing. Text can go here, if you need it. Definitions, body copy, that sort of thing. It’s always Midnight Blue</a:t>
            </a:r>
          </a:p>
        </p:txBody>
      </p:sp>
      <p:sp>
        <p:nvSpPr>
          <p:cNvPr id="7" name="Text Placeholder 12"/>
          <p:cNvSpPr>
            <a:spLocks noGrp="1"/>
          </p:cNvSpPr>
          <p:nvPr>
            <p:ph type="body" sz="quarter" idx="11" hasCustomPrompt="1"/>
          </p:nvPr>
        </p:nvSpPr>
        <p:spPr>
          <a:xfrm>
            <a:off x="781534" y="484437"/>
            <a:ext cx="4120666" cy="398005"/>
          </a:xfrm>
          <a:prstGeom prst="rect">
            <a:avLst/>
          </a:prstGeom>
        </p:spPr>
        <p:txBody>
          <a:bodyPr>
            <a:normAutofit/>
          </a:bodyPr>
          <a:lstStyle>
            <a:lvl1pPr marL="0" indent="0">
              <a:buNone/>
              <a:defRPr sz="1800" baseline="0">
                <a:solidFill>
                  <a:srgbClr val="13294B"/>
                </a:solidFill>
              </a:defRPr>
            </a:lvl1pPr>
          </a:lstStyle>
          <a:p>
            <a:pPr lvl="0"/>
            <a:r>
              <a:rPr lang="en-US" dirty="0"/>
              <a:t>Section name (optional)</a:t>
            </a:r>
          </a:p>
        </p:txBody>
      </p:sp>
      <p:pic>
        <p:nvPicPr>
          <p:cNvPr id="2" name="Picture 1" descr="Principal_sm_rgb_15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31100" y="4551076"/>
            <a:ext cx="1383792" cy="390144"/>
          </a:xfrm>
          <a:prstGeom prst="rect">
            <a:avLst/>
          </a:prstGeom>
        </p:spPr>
      </p:pic>
    </p:spTree>
    <p:extLst>
      <p:ext uri="{BB962C8B-B14F-4D97-AF65-F5344CB8AC3E}">
        <p14:creationId xmlns:p14="http://schemas.microsoft.com/office/powerpoint/2010/main" val="3377362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81534" y="1521976"/>
            <a:ext cx="7422666" cy="1881623"/>
          </a:xfrm>
          <a:prstGeom prst="rect">
            <a:avLst/>
          </a:prstGeom>
        </p:spPr>
        <p:txBody>
          <a:bodyPr>
            <a:normAutofit/>
          </a:bodyPr>
          <a:lstStyle>
            <a:lvl1pPr marL="192024" indent="-192024">
              <a:buClr>
                <a:srgbClr val="787878"/>
              </a:buClr>
              <a:defRPr sz="1600" baseline="0">
                <a:solidFill>
                  <a:srgbClr val="8C8D8E"/>
                </a:solidFill>
              </a:defRPr>
            </a:lvl1pPr>
          </a:lstStyle>
          <a:p>
            <a:pPr lvl="0"/>
            <a:r>
              <a:rPr lang="en-US" dirty="0">
                <a:solidFill>
                  <a:srgbClr val="8C8D8E"/>
                </a:solidFill>
              </a:rPr>
              <a:t>These are bullet points. Try to use no more than 5 bullet points.</a:t>
            </a:r>
          </a:p>
          <a:p>
            <a:pPr lvl="0"/>
            <a:r>
              <a:rPr lang="en-US" dirty="0">
                <a:solidFill>
                  <a:srgbClr val="8C8D8E"/>
                </a:solidFill>
              </a:rPr>
              <a:t>The bullets are always round.</a:t>
            </a:r>
          </a:p>
          <a:p>
            <a:pPr lvl="0"/>
            <a:r>
              <a:rPr lang="en-US" dirty="0">
                <a:solidFill>
                  <a:srgbClr val="8C8D8E"/>
                </a:solidFill>
              </a:rPr>
              <a:t>The text is always gray , FS Elliot Pro font.</a:t>
            </a:r>
          </a:p>
          <a:p>
            <a:pPr lvl="0"/>
            <a:r>
              <a:rPr lang="en-US" dirty="0">
                <a:solidFill>
                  <a:srgbClr val="8C8D8E"/>
                </a:solidFill>
              </a:rPr>
              <a:t>The bullets are always round.</a:t>
            </a:r>
          </a:p>
          <a:p>
            <a:pPr lvl="0"/>
            <a:r>
              <a:rPr lang="en-US" dirty="0">
                <a:solidFill>
                  <a:srgbClr val="8C8D8E"/>
                </a:solidFill>
              </a:rPr>
              <a:t>The text is always gray, FS Elliot Pro font.</a:t>
            </a:r>
          </a:p>
        </p:txBody>
      </p:sp>
      <p:sp>
        <p:nvSpPr>
          <p:cNvPr id="8" name="Title 1"/>
          <p:cNvSpPr>
            <a:spLocks noGrp="1"/>
          </p:cNvSpPr>
          <p:nvPr>
            <p:ph type="title" hasCustomPrompt="1"/>
          </p:nvPr>
        </p:nvSpPr>
        <p:spPr>
          <a:xfrm>
            <a:off x="781534" y="1073668"/>
            <a:ext cx="6470650" cy="497587"/>
          </a:xfrm>
        </p:spPr>
        <p:txBody>
          <a:bodyPr anchor="t">
            <a:normAutofit/>
          </a:bodyPr>
          <a:lstStyle>
            <a:lvl1pPr algn="l">
              <a:lnSpc>
                <a:spcPct val="80000"/>
              </a:lnSpc>
              <a:defRPr sz="2800" b="0" i="0">
                <a:solidFill>
                  <a:srgbClr val="0091DA"/>
                </a:solidFill>
                <a:latin typeface="FS Elliot Pro"/>
                <a:cs typeface="FS Elliot Pro"/>
              </a:defRPr>
            </a:lvl1pPr>
          </a:lstStyle>
          <a:p>
            <a:r>
              <a:rPr lang="en-US" dirty="0"/>
              <a:t>Slide title goes here</a:t>
            </a:r>
          </a:p>
        </p:txBody>
      </p:sp>
      <p:sp>
        <p:nvSpPr>
          <p:cNvPr id="7" name="Text Placeholder 12"/>
          <p:cNvSpPr>
            <a:spLocks noGrp="1"/>
          </p:cNvSpPr>
          <p:nvPr>
            <p:ph type="body" sz="quarter" idx="11" hasCustomPrompt="1"/>
          </p:nvPr>
        </p:nvSpPr>
        <p:spPr>
          <a:xfrm>
            <a:off x="781534" y="484437"/>
            <a:ext cx="4120666" cy="398005"/>
          </a:xfrm>
          <a:prstGeom prst="rect">
            <a:avLst/>
          </a:prstGeom>
        </p:spPr>
        <p:txBody>
          <a:bodyPr>
            <a:normAutofit/>
          </a:bodyPr>
          <a:lstStyle>
            <a:lvl1pPr marL="0" indent="0">
              <a:buNone/>
              <a:defRPr sz="1800" baseline="0">
                <a:solidFill>
                  <a:srgbClr val="13294B"/>
                </a:solidFill>
              </a:defRPr>
            </a:lvl1pPr>
          </a:lstStyle>
          <a:p>
            <a:pPr lvl="0"/>
            <a:r>
              <a:rPr lang="en-US" dirty="0"/>
              <a:t>Section name (optional)</a:t>
            </a:r>
          </a:p>
        </p:txBody>
      </p:sp>
      <p:pic>
        <p:nvPicPr>
          <p:cNvPr id="9" name="Picture 8" descr="Principal_sm_rgb_15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31100" y="4551076"/>
            <a:ext cx="1383792" cy="390144"/>
          </a:xfrm>
          <a:prstGeom prst="rect">
            <a:avLst/>
          </a:prstGeom>
        </p:spPr>
      </p:pic>
    </p:spTree>
    <p:extLst>
      <p:ext uri="{BB962C8B-B14F-4D97-AF65-F5344CB8AC3E}">
        <p14:creationId xmlns:p14="http://schemas.microsoft.com/office/powerpoint/2010/main" val="357616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Two Column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81534" y="1989821"/>
            <a:ext cx="3474339" cy="2075968"/>
          </a:xfrm>
          <a:prstGeom prst="rect">
            <a:avLst/>
          </a:prstGeom>
        </p:spPr>
        <p:txBody>
          <a:bodyPr>
            <a:normAutofit/>
          </a:bodyPr>
          <a:lstStyle>
            <a:lvl1pPr marL="0" indent="0">
              <a:buClr>
                <a:srgbClr val="EA5424"/>
              </a:buClr>
              <a:buNone/>
              <a:defRPr sz="1600" baseline="0">
                <a:solidFill>
                  <a:srgbClr val="8C8D8E"/>
                </a:solidFill>
              </a:defRPr>
            </a:lvl1pPr>
          </a:lstStyle>
          <a:p>
            <a:pPr lvl="0"/>
            <a:r>
              <a:rPr lang="en-US" dirty="0"/>
              <a:t>This area is for paragraph content. It could be used as a way to display two different thoughts. This area is for paragraph content. It could be used as an intro for the bullets.</a:t>
            </a:r>
          </a:p>
        </p:txBody>
      </p:sp>
      <p:sp>
        <p:nvSpPr>
          <p:cNvPr id="9" name="Content Placeholder 2"/>
          <p:cNvSpPr>
            <a:spLocks noGrp="1"/>
          </p:cNvSpPr>
          <p:nvPr>
            <p:ph idx="12" hasCustomPrompt="1"/>
          </p:nvPr>
        </p:nvSpPr>
        <p:spPr>
          <a:xfrm>
            <a:off x="4721884" y="1989821"/>
            <a:ext cx="3474339" cy="2075968"/>
          </a:xfrm>
          <a:prstGeom prst="rect">
            <a:avLst/>
          </a:prstGeom>
        </p:spPr>
        <p:txBody>
          <a:bodyPr>
            <a:normAutofit/>
          </a:bodyPr>
          <a:lstStyle>
            <a:lvl1pPr marL="0" indent="0">
              <a:buClr>
                <a:srgbClr val="EA5424"/>
              </a:buClr>
              <a:buNone/>
              <a:defRPr sz="1600" baseline="0">
                <a:solidFill>
                  <a:srgbClr val="8C8D8E"/>
                </a:solidFill>
              </a:defRPr>
            </a:lvl1pPr>
          </a:lstStyle>
          <a:p>
            <a:pPr lvl="0"/>
            <a:r>
              <a:rPr lang="en-US" dirty="0"/>
              <a:t>This area is for paragraph content. It could be used as a way to display two different thoughts. This area is for paragraph content. It could be used as an intro for the bullets.</a:t>
            </a:r>
          </a:p>
        </p:txBody>
      </p:sp>
      <p:sp>
        <p:nvSpPr>
          <p:cNvPr id="5" name="Text Placeholder 4"/>
          <p:cNvSpPr>
            <a:spLocks noGrp="1"/>
          </p:cNvSpPr>
          <p:nvPr>
            <p:ph type="body" sz="quarter" idx="13" hasCustomPrompt="1"/>
          </p:nvPr>
        </p:nvSpPr>
        <p:spPr>
          <a:xfrm>
            <a:off x="781050" y="1682751"/>
            <a:ext cx="3475038" cy="300018"/>
          </a:xfrm>
        </p:spPr>
        <p:txBody>
          <a:bodyPr>
            <a:normAutofit/>
          </a:bodyPr>
          <a:lstStyle>
            <a:lvl1pPr marL="0" indent="0">
              <a:lnSpc>
                <a:spcPct val="80000"/>
              </a:lnSpc>
              <a:buNone/>
              <a:defRPr sz="1800" b="1" i="0">
                <a:solidFill>
                  <a:schemeClr val="bg2"/>
                </a:solidFill>
                <a:latin typeface="FS Elliot Pro"/>
                <a:cs typeface="FS Elliot Pro"/>
              </a:defRPr>
            </a:lvl1pPr>
          </a:lstStyle>
          <a:p>
            <a:pPr lvl="0"/>
            <a:r>
              <a:rPr lang="en-US" dirty="0"/>
              <a:t>Title here</a:t>
            </a:r>
          </a:p>
        </p:txBody>
      </p:sp>
      <p:sp>
        <p:nvSpPr>
          <p:cNvPr id="10" name="Text Placeholder 4"/>
          <p:cNvSpPr>
            <a:spLocks noGrp="1"/>
          </p:cNvSpPr>
          <p:nvPr>
            <p:ph type="body" sz="quarter" idx="14" hasCustomPrompt="1"/>
          </p:nvPr>
        </p:nvSpPr>
        <p:spPr>
          <a:xfrm>
            <a:off x="4721884" y="1682751"/>
            <a:ext cx="3475038" cy="300018"/>
          </a:xfrm>
        </p:spPr>
        <p:txBody>
          <a:bodyPr>
            <a:normAutofit/>
          </a:bodyPr>
          <a:lstStyle>
            <a:lvl1pPr marL="0" indent="0">
              <a:lnSpc>
                <a:spcPct val="80000"/>
              </a:lnSpc>
              <a:buNone/>
              <a:defRPr sz="1800" b="1" i="0">
                <a:solidFill>
                  <a:srgbClr val="0091DA"/>
                </a:solidFill>
                <a:latin typeface="FS Elliot Pro"/>
                <a:cs typeface="FS Elliot Pro"/>
              </a:defRPr>
            </a:lvl1pPr>
          </a:lstStyle>
          <a:p>
            <a:pPr lvl="0"/>
            <a:r>
              <a:rPr lang="en-US" dirty="0"/>
              <a:t>Title here</a:t>
            </a:r>
          </a:p>
        </p:txBody>
      </p:sp>
      <p:sp>
        <p:nvSpPr>
          <p:cNvPr id="14" name="Title 1"/>
          <p:cNvSpPr>
            <a:spLocks noGrp="1"/>
          </p:cNvSpPr>
          <p:nvPr>
            <p:ph type="title" hasCustomPrompt="1"/>
          </p:nvPr>
        </p:nvSpPr>
        <p:spPr>
          <a:xfrm>
            <a:off x="781534" y="1073668"/>
            <a:ext cx="6470650" cy="497587"/>
          </a:xfrm>
        </p:spPr>
        <p:txBody>
          <a:bodyPr anchor="t">
            <a:normAutofit/>
          </a:bodyPr>
          <a:lstStyle>
            <a:lvl1pPr algn="l">
              <a:lnSpc>
                <a:spcPct val="80000"/>
              </a:lnSpc>
              <a:defRPr sz="2800" b="0" i="0">
                <a:solidFill>
                  <a:srgbClr val="0091DA"/>
                </a:solidFill>
                <a:latin typeface="FS Elliot Pro"/>
                <a:cs typeface="FS Elliot Pro"/>
              </a:defRPr>
            </a:lvl1pPr>
          </a:lstStyle>
          <a:p>
            <a:r>
              <a:rPr lang="en-US" dirty="0"/>
              <a:t>Slide title goes here</a:t>
            </a:r>
          </a:p>
        </p:txBody>
      </p:sp>
      <p:sp>
        <p:nvSpPr>
          <p:cNvPr id="12" name="Text Placeholder 12"/>
          <p:cNvSpPr>
            <a:spLocks noGrp="1"/>
          </p:cNvSpPr>
          <p:nvPr>
            <p:ph type="body" sz="quarter" idx="11" hasCustomPrompt="1"/>
          </p:nvPr>
        </p:nvSpPr>
        <p:spPr>
          <a:xfrm>
            <a:off x="781534" y="484437"/>
            <a:ext cx="4120666" cy="398005"/>
          </a:xfrm>
          <a:prstGeom prst="rect">
            <a:avLst/>
          </a:prstGeo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baseline="0">
                <a:solidFill>
                  <a:schemeClr val="accent5"/>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Section name (optional)</a:t>
            </a:r>
          </a:p>
        </p:txBody>
      </p:sp>
      <p:pic>
        <p:nvPicPr>
          <p:cNvPr id="11" name="Picture 10" descr="Principal_sm_rgb_15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31100" y="4551076"/>
            <a:ext cx="1383792" cy="390144"/>
          </a:xfrm>
          <a:prstGeom prst="rect">
            <a:avLst/>
          </a:prstGeom>
        </p:spPr>
      </p:pic>
    </p:spTree>
    <p:extLst>
      <p:ext uri="{BB962C8B-B14F-4D97-AF65-F5344CB8AC3E}">
        <p14:creationId xmlns:p14="http://schemas.microsoft.com/office/powerpoint/2010/main" val="3509936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781534" y="1073668"/>
            <a:ext cx="6470650" cy="497587"/>
          </a:xfrm>
        </p:spPr>
        <p:txBody>
          <a:bodyPr anchor="t">
            <a:normAutofit/>
          </a:bodyPr>
          <a:lstStyle>
            <a:lvl1pPr algn="l">
              <a:lnSpc>
                <a:spcPct val="80000"/>
              </a:lnSpc>
              <a:defRPr sz="2800" b="0" i="0">
                <a:solidFill>
                  <a:srgbClr val="0091DA"/>
                </a:solidFill>
                <a:latin typeface="FS Elliot Pro"/>
                <a:cs typeface="FS Elliot Pro"/>
              </a:defRPr>
            </a:lvl1pPr>
          </a:lstStyle>
          <a:p>
            <a:r>
              <a:rPr lang="en-US" dirty="0"/>
              <a:t>Slide title goes here</a:t>
            </a:r>
          </a:p>
        </p:txBody>
      </p:sp>
      <p:pic>
        <p:nvPicPr>
          <p:cNvPr id="4" name="Picture 3" descr="Principal_sm_rgb_15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31100" y="4551076"/>
            <a:ext cx="1383792" cy="390144"/>
          </a:xfrm>
          <a:prstGeom prst="rect">
            <a:avLst/>
          </a:prstGeom>
        </p:spPr>
      </p:pic>
    </p:spTree>
    <p:extLst>
      <p:ext uri="{BB962C8B-B14F-4D97-AF65-F5344CB8AC3E}">
        <p14:creationId xmlns:p14="http://schemas.microsoft.com/office/powerpoint/2010/main" val="399975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tement Slide Whit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81535" y="1154384"/>
            <a:ext cx="6226174" cy="2989378"/>
          </a:xfrm>
          <a:prstGeom prst="rect">
            <a:avLst/>
          </a:prstGeom>
        </p:spPr>
        <p:txBody>
          <a:bodyPr>
            <a:normAutofit/>
          </a:bodyPr>
          <a:lstStyle>
            <a:lvl1pPr marL="0" indent="0">
              <a:buClr>
                <a:srgbClr val="EA5424"/>
              </a:buClr>
              <a:buNone/>
              <a:defRPr sz="2000" b="0" baseline="0">
                <a:solidFill>
                  <a:srgbClr val="0091DA"/>
                </a:solidFill>
              </a:defRPr>
            </a:lvl1pPr>
          </a:lstStyle>
          <a:p>
            <a:pPr lvl="0"/>
            <a:r>
              <a:rPr lang="en-US" dirty="0"/>
              <a:t>When you have a statement you need to make, you can use this blue for paragraph content. Use this master slide sparingly. No one likes to read a lot of content on a slide.</a:t>
            </a:r>
          </a:p>
          <a:p>
            <a:pPr lvl="0"/>
            <a:endParaRPr lang="en-US" dirty="0"/>
          </a:p>
          <a:p>
            <a:pPr lvl="0"/>
            <a:r>
              <a:rPr lang="en-US" dirty="0"/>
              <a:t>This should be used only when you really need people to see the statement. Examples of when to use this is for quotes, short statements, and mottos.</a:t>
            </a:r>
          </a:p>
        </p:txBody>
      </p:sp>
      <p:sp>
        <p:nvSpPr>
          <p:cNvPr id="8" name="Text Placeholder 12"/>
          <p:cNvSpPr>
            <a:spLocks noGrp="1"/>
          </p:cNvSpPr>
          <p:nvPr>
            <p:ph type="body" sz="quarter" idx="11" hasCustomPrompt="1"/>
          </p:nvPr>
        </p:nvSpPr>
        <p:spPr>
          <a:xfrm>
            <a:off x="781534" y="484437"/>
            <a:ext cx="4120666" cy="398005"/>
          </a:xfrm>
          <a:prstGeom prst="rect">
            <a:avLst/>
          </a:prstGeom>
        </p:spPr>
        <p:txBody>
          <a:bodyPr>
            <a:normAutofit/>
          </a:bodyPr>
          <a:lstStyle>
            <a:lvl1pPr marL="0" indent="0">
              <a:buNone/>
              <a:defRPr sz="1800" baseline="0">
                <a:solidFill>
                  <a:srgbClr val="13294B"/>
                </a:solidFill>
              </a:defRPr>
            </a:lvl1pPr>
          </a:lstStyle>
          <a:p>
            <a:pPr lvl="0"/>
            <a:r>
              <a:rPr lang="en-US" dirty="0"/>
              <a:t>Section name (optional)</a:t>
            </a:r>
          </a:p>
        </p:txBody>
      </p:sp>
      <p:pic>
        <p:nvPicPr>
          <p:cNvPr id="5" name="Picture 4" descr="Principal_sm_rgb_15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31100" y="4551076"/>
            <a:ext cx="1383792" cy="390144"/>
          </a:xfrm>
          <a:prstGeom prst="rect">
            <a:avLst/>
          </a:prstGeom>
        </p:spPr>
      </p:pic>
    </p:spTree>
    <p:extLst>
      <p:ext uri="{BB962C8B-B14F-4D97-AF65-F5344CB8AC3E}">
        <p14:creationId xmlns:p14="http://schemas.microsoft.com/office/powerpoint/2010/main" val="1629305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tatement Slide Cyan">
    <p:spTree>
      <p:nvGrpSpPr>
        <p:cNvPr id="1" name=""/>
        <p:cNvGrpSpPr/>
        <p:nvPr/>
      </p:nvGrpSpPr>
      <p:grpSpPr>
        <a:xfrm>
          <a:off x="0" y="0"/>
          <a:ext cx="0" cy="0"/>
          <a:chOff x="0" y="0"/>
          <a:chExt cx="0" cy="0"/>
        </a:xfrm>
      </p:grpSpPr>
      <p:sp>
        <p:nvSpPr>
          <p:cNvPr id="10" name="Rectangle 9"/>
          <p:cNvSpPr/>
          <p:nvPr userDrawn="1"/>
        </p:nvSpPr>
        <p:spPr>
          <a:xfrm>
            <a:off x="0" y="0"/>
            <a:ext cx="9144000" cy="51435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31914" y="961437"/>
            <a:ext cx="6276886" cy="3081512"/>
          </a:xfrm>
        </p:spPr>
        <p:txBody>
          <a:bodyPr anchor="t">
            <a:normAutofit/>
          </a:bodyPr>
          <a:lstStyle>
            <a:lvl1pPr algn="l">
              <a:lnSpc>
                <a:spcPct val="100000"/>
              </a:lnSpc>
              <a:defRPr sz="2400" b="0" baseline="0">
                <a:solidFill>
                  <a:srgbClr val="464E7E"/>
                </a:solidFill>
                <a:latin typeface="FS Elliot Pro"/>
                <a:cs typeface="FS Elliot Pro"/>
              </a:defRPr>
            </a:lvl1pPr>
          </a:lstStyle>
          <a:p>
            <a:r>
              <a:rPr lang="en-US" dirty="0">
                <a:solidFill>
                  <a:srgbClr val="4B4687"/>
                </a:solidFill>
              </a:rPr>
              <a:t>For short statements and paragraphs.                Use this master slide sparingly.                             No more than 6 lines of copy, please. See slide 6 for an alternate version.</a:t>
            </a:r>
            <a:br>
              <a:rPr lang="en-US" dirty="0">
                <a:solidFill>
                  <a:srgbClr val="4B4687"/>
                </a:solidFill>
              </a:rPr>
            </a:br>
            <a:br>
              <a:rPr lang="en-US" dirty="0">
                <a:solidFill>
                  <a:srgbClr val="4B4687"/>
                </a:solidFill>
              </a:rPr>
            </a:br>
            <a:r>
              <a:rPr lang="en-US" dirty="0">
                <a:solidFill>
                  <a:srgbClr val="4B4687"/>
                </a:solidFill>
              </a:rPr>
              <a:t>Examples of when to use this slide: quotes, short statements, and mottos.</a:t>
            </a:r>
            <a:endParaRPr lang="en-US" dirty="0"/>
          </a:p>
        </p:txBody>
      </p:sp>
      <p:sp>
        <p:nvSpPr>
          <p:cNvPr id="5" name="Oval 4"/>
          <p:cNvSpPr>
            <a:spLocks noChangeAspect="1"/>
          </p:cNvSpPr>
          <p:nvPr userDrawn="1"/>
        </p:nvSpPr>
        <p:spPr>
          <a:xfrm>
            <a:off x="8524700" y="1105971"/>
            <a:ext cx="619300" cy="2936978"/>
          </a:xfrm>
          <a:custGeom>
            <a:avLst/>
            <a:gdLst/>
            <a:ahLst/>
            <a:cxnLst/>
            <a:rect l="l" t="t" r="r" b="b"/>
            <a:pathLst>
              <a:path w="619300" h="2936978">
                <a:moveTo>
                  <a:pt x="619300" y="0"/>
                </a:moveTo>
                <a:lnTo>
                  <a:pt x="619300" y="2936978"/>
                </a:lnTo>
                <a:lnTo>
                  <a:pt x="601608" y="2920899"/>
                </a:lnTo>
                <a:cubicBezTo>
                  <a:pt x="229904" y="2549194"/>
                  <a:pt x="0" y="2035690"/>
                  <a:pt x="0" y="1468489"/>
                </a:cubicBezTo>
                <a:cubicBezTo>
                  <a:pt x="0" y="901288"/>
                  <a:pt x="229904" y="387784"/>
                  <a:pt x="601608" y="16080"/>
                </a:cubicBezTo>
                <a:close/>
              </a:path>
            </a:pathLst>
          </a:custGeom>
          <a:solidFill>
            <a:srgbClr val="464E7E"/>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a:solidFill>
                <a:schemeClr val="tx1"/>
              </a:solidFill>
            </a:endParaRPr>
          </a:p>
        </p:txBody>
      </p:sp>
    </p:spTree>
    <p:extLst>
      <p:ext uri="{BB962C8B-B14F-4D97-AF65-F5344CB8AC3E}">
        <p14:creationId xmlns:p14="http://schemas.microsoft.com/office/powerpoint/2010/main" val="275374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Slide Blue">
    <p:spTree>
      <p:nvGrpSpPr>
        <p:cNvPr id="1" name=""/>
        <p:cNvGrpSpPr/>
        <p:nvPr/>
      </p:nvGrpSpPr>
      <p:grpSpPr>
        <a:xfrm>
          <a:off x="0" y="0"/>
          <a:ext cx="0" cy="0"/>
          <a:chOff x="0" y="0"/>
          <a:chExt cx="0" cy="0"/>
        </a:xfrm>
      </p:grpSpPr>
      <p:sp>
        <p:nvSpPr>
          <p:cNvPr id="13" name="Rectangle 12"/>
          <p:cNvSpPr/>
          <p:nvPr userDrawn="1"/>
        </p:nvSpPr>
        <p:spPr>
          <a:xfrm>
            <a:off x="0" y="2710"/>
            <a:ext cx="9144000" cy="5143500"/>
          </a:xfrm>
          <a:prstGeom prst="rect">
            <a:avLst/>
          </a:prstGeom>
          <a:solidFill>
            <a:srgbClr val="0091D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a:spLocks noGrp="1"/>
          </p:cNvSpPr>
          <p:nvPr>
            <p:ph type="ctrTitle" hasCustomPrompt="1"/>
          </p:nvPr>
        </p:nvSpPr>
        <p:spPr>
          <a:xfrm>
            <a:off x="781534" y="1265449"/>
            <a:ext cx="5238266" cy="1399282"/>
          </a:xfrm>
        </p:spPr>
        <p:txBody>
          <a:bodyPr anchor="t">
            <a:noAutofit/>
          </a:bodyPr>
          <a:lstStyle>
            <a:lvl1pPr algn="l">
              <a:lnSpc>
                <a:spcPct val="80000"/>
              </a:lnSpc>
              <a:defRPr sz="4400" b="0" i="0" baseline="0">
                <a:solidFill>
                  <a:srgbClr val="FFFFFF"/>
                </a:solidFill>
                <a:latin typeface="FS Elliot Pro"/>
                <a:cs typeface="FS Elliot Pro"/>
              </a:defRPr>
            </a:lvl1pPr>
          </a:lstStyle>
          <a:p>
            <a:r>
              <a:rPr lang="en-US" dirty="0"/>
              <a:t>Section title slide with two lines</a:t>
            </a:r>
          </a:p>
        </p:txBody>
      </p:sp>
      <p:sp>
        <p:nvSpPr>
          <p:cNvPr id="6" name="Oval 4"/>
          <p:cNvSpPr>
            <a:spLocks noChangeAspect="1"/>
          </p:cNvSpPr>
          <p:nvPr userDrawn="1"/>
        </p:nvSpPr>
        <p:spPr>
          <a:xfrm>
            <a:off x="8524700" y="1105971"/>
            <a:ext cx="619300" cy="2936978"/>
          </a:xfrm>
          <a:custGeom>
            <a:avLst/>
            <a:gdLst/>
            <a:ahLst/>
            <a:cxnLst/>
            <a:rect l="l" t="t" r="r" b="b"/>
            <a:pathLst>
              <a:path w="619300" h="2936978">
                <a:moveTo>
                  <a:pt x="619300" y="0"/>
                </a:moveTo>
                <a:lnTo>
                  <a:pt x="619300" y="2936978"/>
                </a:lnTo>
                <a:lnTo>
                  <a:pt x="601608" y="2920899"/>
                </a:lnTo>
                <a:cubicBezTo>
                  <a:pt x="229904" y="2549194"/>
                  <a:pt x="0" y="2035690"/>
                  <a:pt x="0" y="1468489"/>
                </a:cubicBezTo>
                <a:cubicBezTo>
                  <a:pt x="0" y="901288"/>
                  <a:pt x="229904" y="387784"/>
                  <a:pt x="601608" y="16080"/>
                </a:cubicBezTo>
                <a:close/>
              </a:path>
            </a:pathLst>
          </a:custGeom>
          <a:solidFill>
            <a:srgbClr val="00C1D5"/>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a:solidFill>
                <a:schemeClr val="tx1"/>
              </a:solidFill>
            </a:endParaRPr>
          </a:p>
        </p:txBody>
      </p:sp>
      <p:sp>
        <p:nvSpPr>
          <p:cNvPr id="7" name="Text Placeholder 12"/>
          <p:cNvSpPr>
            <a:spLocks noGrp="1"/>
          </p:cNvSpPr>
          <p:nvPr>
            <p:ph type="body" sz="quarter" idx="11" hasCustomPrompt="1"/>
          </p:nvPr>
        </p:nvSpPr>
        <p:spPr>
          <a:xfrm>
            <a:off x="781534" y="484437"/>
            <a:ext cx="4120666" cy="398005"/>
          </a:xfrm>
          <a:prstGeom prst="rect">
            <a:avLst/>
          </a:prstGeom>
        </p:spPr>
        <p:txBody>
          <a:bodyPr>
            <a:normAutofit/>
          </a:bodyPr>
          <a:lstStyle>
            <a:lvl1pPr marL="0" indent="0">
              <a:buNone/>
              <a:defRPr sz="1800" baseline="0">
                <a:solidFill>
                  <a:srgbClr val="13294B"/>
                </a:solidFill>
              </a:defRPr>
            </a:lvl1pPr>
          </a:lstStyle>
          <a:p>
            <a:pPr lvl="0"/>
            <a:r>
              <a:rPr lang="en-US" dirty="0"/>
              <a:t>Section name (optional)</a:t>
            </a:r>
          </a:p>
        </p:txBody>
      </p:sp>
      <p:sp>
        <p:nvSpPr>
          <p:cNvPr id="8" name="Text Placeholder 2"/>
          <p:cNvSpPr>
            <a:spLocks noGrp="1"/>
          </p:cNvSpPr>
          <p:nvPr>
            <p:ph type="body" sz="quarter" idx="12" hasCustomPrompt="1"/>
          </p:nvPr>
        </p:nvSpPr>
        <p:spPr>
          <a:xfrm>
            <a:off x="781050" y="2551113"/>
            <a:ext cx="5238750" cy="723900"/>
          </a:xfrm>
        </p:spPr>
        <p:txBody>
          <a:bodyPr/>
          <a:lstStyle>
            <a:lvl1pPr marL="0" indent="0">
              <a:buNone/>
              <a:defRPr b="0" i="0">
                <a:solidFill>
                  <a:schemeClr val="bg1"/>
                </a:solidFill>
                <a:latin typeface="FS Elliot Pro"/>
                <a:cs typeface="FS Elliot Pro"/>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Subtitle here. Keep to one line please.</a:t>
            </a:r>
          </a:p>
        </p:txBody>
      </p:sp>
    </p:spTree>
    <p:extLst>
      <p:ext uri="{BB962C8B-B14F-4D97-AF65-F5344CB8AC3E}">
        <p14:creationId xmlns:p14="http://schemas.microsoft.com/office/powerpoint/2010/main" val="2618308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Slide Midnight">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a:spLocks noGrp="1"/>
          </p:cNvSpPr>
          <p:nvPr>
            <p:ph type="ctrTitle" hasCustomPrompt="1"/>
          </p:nvPr>
        </p:nvSpPr>
        <p:spPr>
          <a:xfrm>
            <a:off x="781534" y="1265449"/>
            <a:ext cx="5238266" cy="1185163"/>
          </a:xfrm>
        </p:spPr>
        <p:txBody>
          <a:bodyPr anchor="t">
            <a:noAutofit/>
          </a:bodyPr>
          <a:lstStyle>
            <a:lvl1pPr algn="l">
              <a:lnSpc>
                <a:spcPct val="80000"/>
              </a:lnSpc>
              <a:defRPr sz="4400" b="0" i="0" baseline="0">
                <a:solidFill>
                  <a:srgbClr val="FFFFFF"/>
                </a:solidFill>
                <a:latin typeface="FS Elliot Pro"/>
                <a:cs typeface="FS Elliot Pro"/>
              </a:defRPr>
            </a:lvl1pPr>
          </a:lstStyle>
          <a:p>
            <a:r>
              <a:rPr lang="en-US" dirty="0"/>
              <a:t>Section title slide with two lines</a:t>
            </a:r>
          </a:p>
        </p:txBody>
      </p:sp>
      <p:sp>
        <p:nvSpPr>
          <p:cNvPr id="3" name="Text Placeholder 2"/>
          <p:cNvSpPr>
            <a:spLocks noGrp="1"/>
          </p:cNvSpPr>
          <p:nvPr>
            <p:ph type="body" sz="quarter" idx="12" hasCustomPrompt="1"/>
          </p:nvPr>
        </p:nvSpPr>
        <p:spPr>
          <a:xfrm>
            <a:off x="781050" y="2551113"/>
            <a:ext cx="5238750" cy="723900"/>
          </a:xfrm>
        </p:spPr>
        <p:txBody>
          <a:bodyPr/>
          <a:lstStyle>
            <a:lvl1pPr marL="0" indent="0">
              <a:buNone/>
              <a:defRPr b="0" i="0">
                <a:solidFill>
                  <a:schemeClr val="bg1"/>
                </a:solidFill>
                <a:latin typeface="FS Elliot Pro"/>
                <a:cs typeface="FS Elliot Pro"/>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Subtitle here. Keep to one line please.</a:t>
            </a:r>
          </a:p>
        </p:txBody>
      </p:sp>
      <p:sp>
        <p:nvSpPr>
          <p:cNvPr id="8" name="Text Placeholder 12"/>
          <p:cNvSpPr>
            <a:spLocks noGrp="1"/>
          </p:cNvSpPr>
          <p:nvPr>
            <p:ph type="body" sz="quarter" idx="13" hasCustomPrompt="1"/>
          </p:nvPr>
        </p:nvSpPr>
        <p:spPr>
          <a:xfrm>
            <a:off x="781534" y="484437"/>
            <a:ext cx="4120666" cy="398005"/>
          </a:xfrm>
          <a:prstGeom prst="rect">
            <a:avLst/>
          </a:prstGeom>
        </p:spPr>
        <p:txBody>
          <a:bodyPr>
            <a:normAutofit/>
          </a:bodyPr>
          <a:lstStyle>
            <a:lvl1pPr marL="0" indent="0">
              <a:buNone/>
              <a:defRPr sz="1800" baseline="0">
                <a:solidFill>
                  <a:schemeClr val="accent1"/>
                </a:solidFill>
              </a:defRPr>
            </a:lvl1pPr>
          </a:lstStyle>
          <a:p>
            <a:pPr lvl="0"/>
            <a:r>
              <a:rPr lang="en-US" dirty="0"/>
              <a:t>Section name goes here</a:t>
            </a:r>
          </a:p>
        </p:txBody>
      </p:sp>
      <p:sp>
        <p:nvSpPr>
          <p:cNvPr id="9" name="Oval 4"/>
          <p:cNvSpPr>
            <a:spLocks noChangeAspect="1"/>
          </p:cNvSpPr>
          <p:nvPr userDrawn="1"/>
        </p:nvSpPr>
        <p:spPr>
          <a:xfrm>
            <a:off x="8524700" y="1105971"/>
            <a:ext cx="619300" cy="2936978"/>
          </a:xfrm>
          <a:custGeom>
            <a:avLst/>
            <a:gdLst/>
            <a:ahLst/>
            <a:cxnLst/>
            <a:rect l="l" t="t" r="r" b="b"/>
            <a:pathLst>
              <a:path w="619300" h="2936978">
                <a:moveTo>
                  <a:pt x="619300" y="0"/>
                </a:moveTo>
                <a:lnTo>
                  <a:pt x="619300" y="2936978"/>
                </a:lnTo>
                <a:lnTo>
                  <a:pt x="601608" y="2920899"/>
                </a:lnTo>
                <a:cubicBezTo>
                  <a:pt x="229904" y="2549194"/>
                  <a:pt x="0" y="2035690"/>
                  <a:pt x="0" y="1468489"/>
                </a:cubicBezTo>
                <a:cubicBezTo>
                  <a:pt x="0" y="901288"/>
                  <a:pt x="229904" y="387784"/>
                  <a:pt x="601608" y="16080"/>
                </a:cubicBezTo>
                <a:close/>
              </a:path>
            </a:pathLst>
          </a:custGeom>
          <a:solidFill>
            <a:schemeClr val="accent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a:solidFill>
                <a:schemeClr val="tx1"/>
              </a:solidFill>
            </a:endParaRPr>
          </a:p>
        </p:txBody>
      </p:sp>
    </p:spTree>
    <p:extLst>
      <p:ext uri="{BB962C8B-B14F-4D97-AF65-F5344CB8AC3E}">
        <p14:creationId xmlns:p14="http://schemas.microsoft.com/office/powerpoint/2010/main" val="145588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1534" y="949030"/>
            <a:ext cx="7575066" cy="463435"/>
          </a:xfrm>
          <a:prstGeom prst="rect">
            <a:avLst/>
          </a:prstGeom>
        </p:spPr>
        <p:txBody>
          <a:bodyPr vert="horz" lIns="91440" tIns="45720" rIns="91440" bIns="45720" rtlCol="0" anchor="t">
            <a:normAutofit/>
          </a:bodyPr>
          <a:lstStyle/>
          <a:p>
            <a:r>
              <a:rPr lang="en-US" dirty="0"/>
              <a:t>Slide title goes here.</a:t>
            </a:r>
          </a:p>
        </p:txBody>
      </p:sp>
      <p:sp>
        <p:nvSpPr>
          <p:cNvPr id="3" name="Text Placeholder 2"/>
          <p:cNvSpPr>
            <a:spLocks noGrp="1"/>
          </p:cNvSpPr>
          <p:nvPr>
            <p:ph type="body" idx="1"/>
          </p:nvPr>
        </p:nvSpPr>
        <p:spPr>
          <a:xfrm>
            <a:off x="781534" y="1507729"/>
            <a:ext cx="7575066" cy="308649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171204224"/>
      </p:ext>
    </p:extLst>
  </p:cSld>
  <p:clrMap bg1="lt1" tx1="dk1" bg2="lt2" tx2="dk2" accent1="accent1" accent2="accent2" accent3="accent3" accent4="accent4" accent5="accent5" accent6="accent6" hlink="hlink" folHlink="folHlink"/>
  <p:sldLayoutIdLst>
    <p:sldLayoutId id="2147483669" r:id="rId1"/>
    <p:sldLayoutId id="2147483650" r:id="rId2"/>
    <p:sldLayoutId id="2147483659" r:id="rId3"/>
    <p:sldLayoutId id="2147483672" r:id="rId4"/>
    <p:sldLayoutId id="2147483671" r:id="rId5"/>
    <p:sldLayoutId id="2147483673" r:id="rId6"/>
    <p:sldLayoutId id="2147483654" r:id="rId7"/>
    <p:sldLayoutId id="2147483658" r:id="rId8"/>
    <p:sldLayoutId id="2147483675" r:id="rId9"/>
    <p:sldLayoutId id="2147483664" r:id="rId10"/>
    <p:sldLayoutId id="2147483676" r:id="rId11"/>
    <p:sldLayoutId id="2147483678" r:id="rId12"/>
    <p:sldLayoutId id="2147483662" r:id="rId13"/>
    <p:sldLayoutId id="2147483677" r:id="rId14"/>
    <p:sldLayoutId id="2147483663" r:id="rId15"/>
    <p:sldLayoutId id="2147483679" r:id="rId16"/>
    <p:sldLayoutId id="2147483680" r:id="rId17"/>
  </p:sldLayoutIdLst>
  <p:txStyles>
    <p:titleStyle>
      <a:lvl1pPr algn="l" defTabSz="457200" rtl="0" eaLnBrk="1" latinLnBrk="0" hangingPunct="1">
        <a:lnSpc>
          <a:spcPct val="80000"/>
        </a:lnSpc>
        <a:spcBef>
          <a:spcPct val="0"/>
        </a:spcBef>
        <a:buNone/>
        <a:defRPr sz="2800" b="1" i="0" kern="1200" baseline="0">
          <a:solidFill>
            <a:schemeClr val="bg2"/>
          </a:solidFill>
          <a:latin typeface="FS Elliot Pro"/>
          <a:ea typeface="+mj-ea"/>
          <a:cs typeface="FS Elliot Pro"/>
        </a:defRPr>
      </a:lvl1pPr>
    </p:titleStyle>
    <p:bodyStyle>
      <a:lvl1pPr marL="342900" indent="-342900" algn="l" defTabSz="457200" rtl="0" eaLnBrk="1" latinLnBrk="0" hangingPunct="1">
        <a:spcBef>
          <a:spcPct val="20000"/>
        </a:spcBef>
        <a:buFont typeface="Arial"/>
        <a:buChar char="•"/>
        <a:defRPr sz="2200" kern="1200">
          <a:solidFill>
            <a:srgbClr val="8C8D8E"/>
          </a:solidFill>
          <a:latin typeface="FS Elliot Pro"/>
          <a:ea typeface="+mn-ea"/>
          <a:cs typeface="FS Elliot Pro"/>
        </a:defRPr>
      </a:lvl1pPr>
      <a:lvl2pPr marL="742950" indent="-285750" algn="l" defTabSz="457200" rtl="0" eaLnBrk="1" latinLnBrk="0" hangingPunct="1">
        <a:spcBef>
          <a:spcPct val="20000"/>
        </a:spcBef>
        <a:buFont typeface="Arial"/>
        <a:buChar char="–"/>
        <a:defRPr sz="1800" kern="1200">
          <a:solidFill>
            <a:srgbClr val="8C8D8E"/>
          </a:solidFill>
          <a:latin typeface="FS Elliot Pro"/>
          <a:ea typeface="+mn-ea"/>
          <a:cs typeface="FS Elliot Pro"/>
        </a:defRPr>
      </a:lvl2pPr>
      <a:lvl3pPr marL="1143000" indent="-228600" algn="l" defTabSz="457200" rtl="0" eaLnBrk="1" latinLnBrk="0" hangingPunct="1">
        <a:spcBef>
          <a:spcPct val="20000"/>
        </a:spcBef>
        <a:buFont typeface="Arial"/>
        <a:buChar char="•"/>
        <a:defRPr sz="2400" kern="1200">
          <a:solidFill>
            <a:srgbClr val="7F7F7F"/>
          </a:solidFill>
          <a:latin typeface="FS Elliot Pro"/>
          <a:ea typeface="+mn-ea"/>
          <a:cs typeface="FS Elliot Pro"/>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73697" y="789840"/>
            <a:ext cx="6968074" cy="1399282"/>
          </a:xfrm>
        </p:spPr>
        <p:txBody>
          <a:bodyPr/>
          <a:lstStyle/>
          <a:p>
            <a:r>
              <a:rPr lang="es-CL" sz="4400" dirty="0">
                <a:latin typeface="FS Elliot Pro"/>
                <a:cs typeface="FS Elliot Pro"/>
              </a:rPr>
              <a:t>Sostenibilidad </a:t>
            </a:r>
            <a:br>
              <a:rPr lang="es-CL" sz="4400" dirty="0">
                <a:latin typeface="FS Elliot Pro"/>
                <a:cs typeface="FS Elliot Pro"/>
              </a:rPr>
            </a:br>
            <a:r>
              <a:rPr lang="es-CL" sz="4400" dirty="0">
                <a:latin typeface="FS Elliot Pro"/>
                <a:cs typeface="FS Elliot Pro"/>
              </a:rPr>
              <a:t>¿Objetivo o Restricción</a:t>
            </a:r>
            <a:r>
              <a:rPr lang="en-US" sz="4400" dirty="0">
                <a:latin typeface="FS Elliot Pro"/>
                <a:cs typeface="FS Elliot Pro"/>
              </a:rPr>
              <a:t>?</a:t>
            </a:r>
          </a:p>
        </p:txBody>
      </p:sp>
      <p:sp>
        <p:nvSpPr>
          <p:cNvPr id="5" name="Subtitle 4"/>
          <p:cNvSpPr>
            <a:spLocks noGrp="1"/>
          </p:cNvSpPr>
          <p:nvPr>
            <p:ph type="subTitle" idx="1"/>
          </p:nvPr>
        </p:nvSpPr>
        <p:spPr>
          <a:xfrm>
            <a:off x="738166" y="3529613"/>
            <a:ext cx="4158766" cy="339725"/>
          </a:xfrm>
        </p:spPr>
        <p:txBody>
          <a:bodyPr>
            <a:normAutofit lnSpcReduction="10000"/>
          </a:bodyPr>
          <a:lstStyle/>
          <a:p>
            <a:r>
              <a:rPr lang="en-US" dirty="0"/>
              <a:t>Roberto Walker</a:t>
            </a:r>
          </a:p>
        </p:txBody>
      </p:sp>
      <p:sp>
        <p:nvSpPr>
          <p:cNvPr id="6" name="Text Placeholder 5"/>
          <p:cNvSpPr>
            <a:spLocks noGrp="1"/>
          </p:cNvSpPr>
          <p:nvPr>
            <p:ph type="body" sz="quarter" idx="10"/>
          </p:nvPr>
        </p:nvSpPr>
        <p:spPr>
          <a:xfrm>
            <a:off x="737682" y="3899214"/>
            <a:ext cx="4159250" cy="224124"/>
          </a:xfrm>
        </p:spPr>
        <p:txBody>
          <a:bodyPr/>
          <a:lstStyle/>
          <a:p>
            <a:r>
              <a:rPr lang="es-CL" dirty="0"/>
              <a:t>Presidente de Principal para América Latina</a:t>
            </a:r>
          </a:p>
        </p:txBody>
      </p:sp>
      <p:sp>
        <p:nvSpPr>
          <p:cNvPr id="7" name="Subtitle 4">
            <a:extLst>
              <a:ext uri="{FF2B5EF4-FFF2-40B4-BE49-F238E27FC236}">
                <a16:creationId xmlns:a16="http://schemas.microsoft.com/office/drawing/2014/main" id="{11974B66-448D-437A-B7FA-305EAEBCC456}"/>
              </a:ext>
            </a:extLst>
          </p:cNvPr>
          <p:cNvSpPr txBox="1">
            <a:spLocks/>
          </p:cNvSpPr>
          <p:nvPr/>
        </p:nvSpPr>
        <p:spPr>
          <a:xfrm>
            <a:off x="673697" y="1996026"/>
            <a:ext cx="4527133" cy="680632"/>
          </a:xfrm>
          <a:prstGeom prst="rect">
            <a:avLst/>
          </a:prstGeom>
        </p:spPr>
        <p:txBody>
          <a:bodyPr vert="horz" lIns="91440" tIns="45720" rIns="91440" bIns="45720" rtlCol="0">
            <a:normAutofit/>
          </a:bodyPr>
          <a:lstStyle>
            <a:lvl1pPr marL="0" indent="0" algn="l" defTabSz="457200" rtl="0" eaLnBrk="1" latinLnBrk="0" hangingPunct="1">
              <a:lnSpc>
                <a:spcPct val="80000"/>
              </a:lnSpc>
              <a:spcBef>
                <a:spcPct val="20000"/>
              </a:spcBef>
              <a:buFont typeface="Arial"/>
              <a:buNone/>
              <a:defRPr sz="2000" b="0" i="0" kern="1200">
                <a:solidFill>
                  <a:srgbClr val="FFFFFF"/>
                </a:solidFill>
                <a:latin typeface="FS Elliot Pro"/>
                <a:ea typeface="+mn-ea"/>
                <a:cs typeface="FS Elliot Pro"/>
              </a:defRPr>
            </a:lvl1pPr>
            <a:lvl2pPr marL="457200" indent="0" algn="ctr" defTabSz="457200" rtl="0" eaLnBrk="1" latinLnBrk="0" hangingPunct="1">
              <a:spcBef>
                <a:spcPct val="20000"/>
              </a:spcBef>
              <a:buFont typeface="Arial"/>
              <a:buNone/>
              <a:defRPr sz="1800" kern="1200">
                <a:solidFill>
                  <a:schemeClr val="tx1">
                    <a:tint val="75000"/>
                  </a:schemeClr>
                </a:solidFill>
                <a:latin typeface="FS Elliot Pro"/>
                <a:ea typeface="+mn-ea"/>
                <a:cs typeface="FS Elliot Pro"/>
              </a:defRPr>
            </a:lvl2pPr>
            <a:lvl3pPr marL="914400" indent="0" algn="ctr" defTabSz="457200" rtl="0" eaLnBrk="1" latinLnBrk="0" hangingPunct="1">
              <a:spcBef>
                <a:spcPct val="20000"/>
              </a:spcBef>
              <a:buFont typeface="Arial"/>
              <a:buNone/>
              <a:defRPr sz="2400" kern="1200">
                <a:solidFill>
                  <a:schemeClr val="tx1">
                    <a:tint val="75000"/>
                  </a:schemeClr>
                </a:solidFill>
                <a:latin typeface="FS Elliot Pro"/>
                <a:ea typeface="+mn-ea"/>
                <a:cs typeface="FS Elliot Pro"/>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s-CL" dirty="0"/>
              <a:t>Seminario ESE Business </a:t>
            </a:r>
            <a:r>
              <a:rPr lang="es-CL" dirty="0" err="1"/>
              <a:t>School</a:t>
            </a:r>
            <a:endParaRPr lang="es-CL" dirty="0"/>
          </a:p>
          <a:p>
            <a:r>
              <a:rPr lang="es-CL" dirty="0"/>
              <a:t>18 diciembre 2019</a:t>
            </a:r>
          </a:p>
        </p:txBody>
      </p:sp>
    </p:spTree>
    <p:extLst>
      <p:ext uri="{BB962C8B-B14F-4D97-AF65-F5344CB8AC3E}">
        <p14:creationId xmlns:p14="http://schemas.microsoft.com/office/powerpoint/2010/main" val="2381970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C0ACF467-36E9-4D1E-8CC7-005D1869B55F}"/>
              </a:ext>
            </a:extLst>
          </p:cNvPr>
          <p:cNvSpPr txBox="1"/>
          <p:nvPr/>
        </p:nvSpPr>
        <p:spPr>
          <a:xfrm>
            <a:off x="6672311" y="2942252"/>
            <a:ext cx="2135029" cy="560090"/>
          </a:xfrm>
          <a:prstGeom prst="rect">
            <a:avLst/>
          </a:prstGeom>
          <a:noFill/>
        </p:spPr>
        <p:txBody>
          <a:bodyPr wrap="square" rtlCol="0">
            <a:spAutoFit/>
          </a:bodyPr>
          <a:lstStyle/>
          <a:p>
            <a:pPr>
              <a:lnSpc>
                <a:spcPts val="1800"/>
              </a:lnSpc>
              <a:spcBef>
                <a:spcPct val="0"/>
              </a:spcBef>
            </a:pPr>
            <a:r>
              <a:rPr lang="es-CL" sz="1600" dirty="0">
                <a:solidFill>
                  <a:schemeClr val="tx1">
                    <a:lumMod val="75000"/>
                  </a:schemeClr>
                </a:solidFill>
                <a:latin typeface="FS Elliot Pro"/>
                <a:ea typeface="+mj-ea"/>
              </a:rPr>
              <a:t>Mujeres en cargos de liderazgo</a:t>
            </a:r>
          </a:p>
        </p:txBody>
      </p:sp>
      <p:sp>
        <p:nvSpPr>
          <p:cNvPr id="11" name="CuadroTexto 10">
            <a:extLst>
              <a:ext uri="{FF2B5EF4-FFF2-40B4-BE49-F238E27FC236}">
                <a16:creationId xmlns:a16="http://schemas.microsoft.com/office/drawing/2014/main" id="{528C18B6-02E7-4BBA-83C8-F55B27BF3A9A}"/>
              </a:ext>
            </a:extLst>
          </p:cNvPr>
          <p:cNvSpPr txBox="1"/>
          <p:nvPr/>
        </p:nvSpPr>
        <p:spPr>
          <a:xfrm>
            <a:off x="5862700" y="1043762"/>
            <a:ext cx="1160379" cy="707886"/>
          </a:xfrm>
          <a:prstGeom prst="rect">
            <a:avLst/>
          </a:prstGeom>
          <a:noFill/>
        </p:spPr>
        <p:txBody>
          <a:bodyPr wrap="square" rtlCol="0">
            <a:spAutoFit/>
          </a:bodyPr>
          <a:lstStyle/>
          <a:p>
            <a:r>
              <a:rPr lang="es-CL" sz="4000" dirty="0">
                <a:solidFill>
                  <a:srgbClr val="00A59B"/>
                </a:solidFill>
                <a:latin typeface="FS Elliot Pro" panose="02000503040000020004" pitchFamily="50" charset="0"/>
              </a:rPr>
              <a:t>#5</a:t>
            </a:r>
            <a:endParaRPr lang="es-CL" sz="4000" baseline="30000" dirty="0">
              <a:solidFill>
                <a:srgbClr val="00A59B"/>
              </a:solidFill>
              <a:latin typeface="FS Elliot Pro" panose="02000503040000020004" pitchFamily="50" charset="0"/>
            </a:endParaRPr>
          </a:p>
        </p:txBody>
      </p:sp>
      <p:cxnSp>
        <p:nvCxnSpPr>
          <p:cNvPr id="12" name="Conector recto 11">
            <a:extLst>
              <a:ext uri="{FF2B5EF4-FFF2-40B4-BE49-F238E27FC236}">
                <a16:creationId xmlns:a16="http://schemas.microsoft.com/office/drawing/2014/main" id="{14AF2C10-1194-475F-91D6-43E071DA3200}"/>
              </a:ext>
            </a:extLst>
          </p:cNvPr>
          <p:cNvCxnSpPr>
            <a:cxnSpLocks/>
          </p:cNvCxnSpPr>
          <p:nvPr/>
        </p:nvCxnSpPr>
        <p:spPr>
          <a:xfrm>
            <a:off x="5585016" y="1112896"/>
            <a:ext cx="0" cy="2328174"/>
          </a:xfrm>
          <a:prstGeom prst="line">
            <a:avLst/>
          </a:prstGeom>
          <a:ln>
            <a:solidFill>
              <a:srgbClr val="05B3AB"/>
            </a:solidFill>
          </a:ln>
          <a:effectLst/>
        </p:spPr>
        <p:style>
          <a:lnRef idx="2">
            <a:schemeClr val="accent1"/>
          </a:lnRef>
          <a:fillRef idx="0">
            <a:schemeClr val="accent1"/>
          </a:fillRef>
          <a:effectRef idx="1">
            <a:schemeClr val="accent1"/>
          </a:effectRef>
          <a:fontRef idx="minor">
            <a:schemeClr val="tx1"/>
          </a:fontRef>
        </p:style>
      </p:cxnSp>
      <p:sp>
        <p:nvSpPr>
          <p:cNvPr id="13" name="Rectángulo 12">
            <a:extLst>
              <a:ext uri="{FF2B5EF4-FFF2-40B4-BE49-F238E27FC236}">
                <a16:creationId xmlns:a16="http://schemas.microsoft.com/office/drawing/2014/main" id="{84829B22-E744-452B-8DB5-6A1ABE01229B}"/>
              </a:ext>
            </a:extLst>
          </p:cNvPr>
          <p:cNvSpPr/>
          <p:nvPr/>
        </p:nvSpPr>
        <p:spPr>
          <a:xfrm>
            <a:off x="5916004" y="1836880"/>
            <a:ext cx="1069524" cy="707886"/>
          </a:xfrm>
          <a:prstGeom prst="rect">
            <a:avLst/>
          </a:prstGeom>
        </p:spPr>
        <p:txBody>
          <a:bodyPr wrap="square">
            <a:spAutoFit/>
          </a:bodyPr>
          <a:lstStyle/>
          <a:p>
            <a:r>
              <a:rPr lang="es-CL" sz="4000" dirty="0">
                <a:solidFill>
                  <a:srgbClr val="00A59B"/>
                </a:solidFill>
                <a:latin typeface="FS Elliot Pro" panose="02000503040000020004" pitchFamily="50" charset="0"/>
              </a:rPr>
              <a:t>17</a:t>
            </a:r>
          </a:p>
        </p:txBody>
      </p:sp>
      <p:sp>
        <p:nvSpPr>
          <p:cNvPr id="14" name="CuadroTexto 13">
            <a:extLst>
              <a:ext uri="{FF2B5EF4-FFF2-40B4-BE49-F238E27FC236}">
                <a16:creationId xmlns:a16="http://schemas.microsoft.com/office/drawing/2014/main" id="{DB53B874-F764-41F6-BA79-B814D7E9F96D}"/>
              </a:ext>
            </a:extLst>
          </p:cNvPr>
          <p:cNvSpPr txBox="1"/>
          <p:nvPr/>
        </p:nvSpPr>
        <p:spPr>
          <a:xfrm>
            <a:off x="6672311" y="1914212"/>
            <a:ext cx="2625251" cy="1021755"/>
          </a:xfrm>
          <a:prstGeom prst="rect">
            <a:avLst/>
          </a:prstGeom>
          <a:noFill/>
        </p:spPr>
        <p:txBody>
          <a:bodyPr wrap="square" rtlCol="0">
            <a:spAutoFit/>
          </a:bodyPr>
          <a:lstStyle/>
          <a:p>
            <a:pPr>
              <a:lnSpc>
                <a:spcPts val="1800"/>
              </a:lnSpc>
            </a:pPr>
            <a:r>
              <a:rPr lang="en-US" sz="1600" dirty="0" err="1">
                <a:solidFill>
                  <a:schemeClr val="tx1">
                    <a:lumMod val="75000"/>
                  </a:schemeClr>
                </a:solidFill>
                <a:latin typeface="FS Elliot Pro"/>
                <a:ea typeface="+mj-ea"/>
              </a:rPr>
              <a:t>Años</a:t>
            </a:r>
            <a:r>
              <a:rPr lang="en-US" sz="1600" dirty="0">
                <a:solidFill>
                  <a:schemeClr val="tx1">
                    <a:lumMod val="75000"/>
                  </a:schemeClr>
                </a:solidFill>
                <a:latin typeface="FS Elliot Pro"/>
                <a:ea typeface="+mj-ea"/>
              </a:rPr>
              <a:t> </a:t>
            </a:r>
            <a:r>
              <a:rPr lang="en-US" sz="1600" dirty="0" err="1">
                <a:solidFill>
                  <a:schemeClr val="tx1">
                    <a:lumMod val="75000"/>
                  </a:schemeClr>
                </a:solidFill>
                <a:latin typeface="FS Elliot Pro"/>
                <a:ea typeface="+mj-ea"/>
              </a:rPr>
              <a:t>consecutivos</a:t>
            </a:r>
            <a:r>
              <a:rPr lang="en-US" sz="1600" dirty="0">
                <a:solidFill>
                  <a:schemeClr val="tx1">
                    <a:lumMod val="75000"/>
                  </a:schemeClr>
                </a:solidFill>
                <a:latin typeface="FS Elliot Pro"/>
                <a:ea typeface="+mj-ea"/>
              </a:rPr>
              <a:t> </a:t>
            </a:r>
          </a:p>
          <a:p>
            <a:pPr>
              <a:lnSpc>
                <a:spcPts val="1800"/>
              </a:lnSpc>
            </a:pPr>
            <a:r>
              <a:rPr lang="en-US" sz="1600" dirty="0">
                <a:solidFill>
                  <a:schemeClr val="tx1">
                    <a:lumMod val="75000"/>
                  </a:schemeClr>
                </a:solidFill>
                <a:latin typeface="FS Elliot Pro"/>
                <a:ea typeface="+mj-ea"/>
              </a:rPr>
              <a:t>dentro de las </a:t>
            </a:r>
          </a:p>
          <a:p>
            <a:pPr>
              <a:lnSpc>
                <a:spcPts val="1800"/>
              </a:lnSpc>
            </a:pPr>
            <a:r>
              <a:rPr lang="en-US" sz="1600" dirty="0">
                <a:solidFill>
                  <a:schemeClr val="tx1">
                    <a:lumMod val="75000"/>
                  </a:schemeClr>
                </a:solidFill>
                <a:latin typeface="FS Elliot Pro"/>
                <a:ea typeface="+mj-ea"/>
              </a:rPr>
              <a:t>Top 70 Companies for Executive Women</a:t>
            </a:r>
          </a:p>
        </p:txBody>
      </p:sp>
      <p:sp>
        <p:nvSpPr>
          <p:cNvPr id="5" name="Rectángulo 4">
            <a:extLst>
              <a:ext uri="{FF2B5EF4-FFF2-40B4-BE49-F238E27FC236}">
                <a16:creationId xmlns:a16="http://schemas.microsoft.com/office/drawing/2014/main" id="{833C1220-5419-4043-A59C-63AA87D20D44}"/>
              </a:ext>
            </a:extLst>
          </p:cNvPr>
          <p:cNvSpPr/>
          <p:nvPr/>
        </p:nvSpPr>
        <p:spPr>
          <a:xfrm>
            <a:off x="6659912" y="1112896"/>
            <a:ext cx="2373588" cy="784830"/>
          </a:xfrm>
          <a:prstGeom prst="rect">
            <a:avLst/>
          </a:prstGeom>
        </p:spPr>
        <p:txBody>
          <a:bodyPr wrap="square">
            <a:spAutoFit/>
          </a:bodyPr>
          <a:lstStyle/>
          <a:p>
            <a:pPr>
              <a:lnSpc>
                <a:spcPts val="1800"/>
              </a:lnSpc>
              <a:spcBef>
                <a:spcPct val="0"/>
              </a:spcBef>
            </a:pPr>
            <a:r>
              <a:rPr lang="en-US" sz="1600" dirty="0">
                <a:solidFill>
                  <a:schemeClr val="tx1">
                    <a:lumMod val="75000"/>
                  </a:schemeClr>
                </a:solidFill>
                <a:latin typeface="FS Elliot Pro"/>
                <a:ea typeface="+mj-ea"/>
              </a:rPr>
              <a:t>America's Best Employers For Women 2019 (Forbes)</a:t>
            </a:r>
            <a:endParaRPr lang="es-CL" sz="1600" dirty="0">
              <a:solidFill>
                <a:schemeClr val="tx1">
                  <a:lumMod val="75000"/>
                </a:schemeClr>
              </a:solidFill>
              <a:latin typeface="FS Elliot Pro"/>
              <a:ea typeface="+mj-ea"/>
            </a:endParaRPr>
          </a:p>
        </p:txBody>
      </p:sp>
      <p:sp>
        <p:nvSpPr>
          <p:cNvPr id="19" name="Rectángulo 18">
            <a:extLst>
              <a:ext uri="{FF2B5EF4-FFF2-40B4-BE49-F238E27FC236}">
                <a16:creationId xmlns:a16="http://schemas.microsoft.com/office/drawing/2014/main" id="{9DE2E04F-8D8F-4181-96CB-EE72D5C40CD0}"/>
              </a:ext>
            </a:extLst>
          </p:cNvPr>
          <p:cNvSpPr/>
          <p:nvPr/>
        </p:nvSpPr>
        <p:spPr>
          <a:xfrm>
            <a:off x="5566938" y="2845092"/>
            <a:ext cx="1217000" cy="707886"/>
          </a:xfrm>
          <a:prstGeom prst="rect">
            <a:avLst/>
          </a:prstGeom>
        </p:spPr>
        <p:txBody>
          <a:bodyPr wrap="none">
            <a:spAutoFit/>
          </a:bodyPr>
          <a:lstStyle/>
          <a:p>
            <a:r>
              <a:rPr lang="es-CL" sz="4000" dirty="0">
                <a:solidFill>
                  <a:srgbClr val="00A59B"/>
                </a:solidFill>
                <a:latin typeface="FS Elliot Pro" panose="02000503040000020004" pitchFamily="50" charset="0"/>
              </a:rPr>
              <a:t>56%</a:t>
            </a:r>
          </a:p>
        </p:txBody>
      </p:sp>
      <p:pic>
        <p:nvPicPr>
          <p:cNvPr id="1026" name="Picture 2" descr="Resultado de imagen para bandera usa redonda">
            <a:extLst>
              <a:ext uri="{FF2B5EF4-FFF2-40B4-BE49-F238E27FC236}">
                <a16:creationId xmlns:a16="http://schemas.microsoft.com/office/drawing/2014/main" id="{B876B949-B99A-496B-9D41-A5F715A235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664" t="10821" r="14342" b="20625"/>
          <a:stretch/>
        </p:blipFill>
        <p:spPr bwMode="auto">
          <a:xfrm>
            <a:off x="5076716" y="3008233"/>
            <a:ext cx="378175" cy="396000"/>
          </a:xfrm>
          <a:prstGeom prst="ellipse">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para bandera chile redonda">
            <a:extLst>
              <a:ext uri="{FF2B5EF4-FFF2-40B4-BE49-F238E27FC236}">
                <a16:creationId xmlns:a16="http://schemas.microsoft.com/office/drawing/2014/main" id="{10979229-793D-4D82-BE53-9E3538FE225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097" t="8657" r="5243" b="8523"/>
          <a:stretch/>
        </p:blipFill>
        <p:spPr bwMode="auto">
          <a:xfrm>
            <a:off x="5079808" y="4612981"/>
            <a:ext cx="381035" cy="360000"/>
          </a:xfrm>
          <a:prstGeom prst="ellipse">
            <a:avLst/>
          </a:prstGeom>
          <a:noFill/>
          <a:extLst>
            <a:ext uri="{909E8E84-426E-40DD-AFC4-6F175D3DCCD1}">
              <a14:hiddenFill xmlns:a14="http://schemas.microsoft.com/office/drawing/2010/main">
                <a:solidFill>
                  <a:srgbClr val="FFFFFF"/>
                </a:solidFill>
              </a14:hiddenFill>
            </a:ext>
          </a:extLst>
        </p:spPr>
      </p:pic>
      <p:cxnSp>
        <p:nvCxnSpPr>
          <p:cNvPr id="28" name="Conector recto 27">
            <a:extLst>
              <a:ext uri="{FF2B5EF4-FFF2-40B4-BE49-F238E27FC236}">
                <a16:creationId xmlns:a16="http://schemas.microsoft.com/office/drawing/2014/main" id="{6B173FD7-74E5-48F8-9679-AE7AB96C5FD2}"/>
              </a:ext>
            </a:extLst>
          </p:cNvPr>
          <p:cNvCxnSpPr>
            <a:cxnSpLocks/>
          </p:cNvCxnSpPr>
          <p:nvPr/>
        </p:nvCxnSpPr>
        <p:spPr>
          <a:xfrm>
            <a:off x="5585016" y="3712981"/>
            <a:ext cx="0" cy="1260000"/>
          </a:xfrm>
          <a:prstGeom prst="line">
            <a:avLst/>
          </a:prstGeom>
          <a:ln>
            <a:solidFill>
              <a:srgbClr val="05B3AB"/>
            </a:solidFill>
          </a:ln>
          <a:effectLst/>
        </p:spPr>
        <p:style>
          <a:lnRef idx="2">
            <a:schemeClr val="accent1"/>
          </a:lnRef>
          <a:fillRef idx="0">
            <a:schemeClr val="accent1"/>
          </a:fillRef>
          <a:effectRef idx="1">
            <a:schemeClr val="accent1"/>
          </a:effectRef>
          <a:fontRef idx="minor">
            <a:schemeClr val="tx1"/>
          </a:fontRef>
        </p:style>
      </p:cxnSp>
      <p:sp>
        <p:nvSpPr>
          <p:cNvPr id="29" name="Rectángulo 28">
            <a:extLst>
              <a:ext uri="{FF2B5EF4-FFF2-40B4-BE49-F238E27FC236}">
                <a16:creationId xmlns:a16="http://schemas.microsoft.com/office/drawing/2014/main" id="{68FD03CF-B144-426B-A383-7696B91589C0}"/>
              </a:ext>
            </a:extLst>
          </p:cNvPr>
          <p:cNvSpPr/>
          <p:nvPr/>
        </p:nvSpPr>
        <p:spPr>
          <a:xfrm>
            <a:off x="5965379" y="3649060"/>
            <a:ext cx="1122137" cy="707886"/>
          </a:xfrm>
          <a:prstGeom prst="rect">
            <a:avLst/>
          </a:prstGeom>
        </p:spPr>
        <p:txBody>
          <a:bodyPr wrap="square">
            <a:spAutoFit/>
          </a:bodyPr>
          <a:lstStyle/>
          <a:p>
            <a:r>
              <a:rPr lang="es-CL" sz="4000" dirty="0">
                <a:solidFill>
                  <a:srgbClr val="00A59B"/>
                </a:solidFill>
                <a:latin typeface="FS Elliot Pro" panose="02000503040000020004" pitchFamily="50" charset="0"/>
              </a:rPr>
              <a:t>#3</a:t>
            </a:r>
          </a:p>
        </p:txBody>
      </p:sp>
      <p:sp>
        <p:nvSpPr>
          <p:cNvPr id="31" name="Rectángulo 30">
            <a:extLst>
              <a:ext uri="{FF2B5EF4-FFF2-40B4-BE49-F238E27FC236}">
                <a16:creationId xmlns:a16="http://schemas.microsoft.com/office/drawing/2014/main" id="{2E4B38A4-F4A6-468B-9707-A4F675696F09}"/>
              </a:ext>
            </a:extLst>
          </p:cNvPr>
          <p:cNvSpPr/>
          <p:nvPr/>
        </p:nvSpPr>
        <p:spPr>
          <a:xfrm>
            <a:off x="5583782" y="4243890"/>
            <a:ext cx="1217000" cy="707886"/>
          </a:xfrm>
          <a:prstGeom prst="rect">
            <a:avLst/>
          </a:prstGeom>
        </p:spPr>
        <p:txBody>
          <a:bodyPr wrap="none">
            <a:spAutoFit/>
          </a:bodyPr>
          <a:lstStyle/>
          <a:p>
            <a:r>
              <a:rPr lang="es-CL" sz="4000" dirty="0">
                <a:solidFill>
                  <a:srgbClr val="00A59B"/>
                </a:solidFill>
                <a:latin typeface="FS Elliot Pro" panose="02000503040000020004" pitchFamily="50" charset="0"/>
              </a:rPr>
              <a:t>45%</a:t>
            </a:r>
          </a:p>
        </p:txBody>
      </p:sp>
      <p:sp>
        <p:nvSpPr>
          <p:cNvPr id="32" name="CuadroTexto 31">
            <a:extLst>
              <a:ext uri="{FF2B5EF4-FFF2-40B4-BE49-F238E27FC236}">
                <a16:creationId xmlns:a16="http://schemas.microsoft.com/office/drawing/2014/main" id="{FF6060BB-2F88-4FDC-A73F-6276D45D8655}"/>
              </a:ext>
            </a:extLst>
          </p:cNvPr>
          <p:cNvSpPr txBox="1"/>
          <p:nvPr/>
        </p:nvSpPr>
        <p:spPr>
          <a:xfrm>
            <a:off x="6687590" y="3783918"/>
            <a:ext cx="2625254" cy="493725"/>
          </a:xfrm>
          <a:prstGeom prst="rect">
            <a:avLst/>
          </a:prstGeom>
          <a:noFill/>
        </p:spPr>
        <p:txBody>
          <a:bodyPr wrap="square" rtlCol="0">
            <a:spAutoFit/>
          </a:bodyPr>
          <a:lstStyle/>
          <a:p>
            <a:pPr>
              <a:lnSpc>
                <a:spcPct val="80000"/>
              </a:lnSpc>
              <a:spcBef>
                <a:spcPct val="0"/>
              </a:spcBef>
            </a:pPr>
            <a:r>
              <a:rPr lang="es-CL" sz="1600" dirty="0">
                <a:solidFill>
                  <a:schemeClr val="tx1">
                    <a:lumMod val="75000"/>
                  </a:schemeClr>
                </a:solidFill>
                <a:latin typeface="FS Elliot Pro"/>
                <a:ea typeface="+mj-ea"/>
              </a:rPr>
              <a:t>Ranking IMAD 2019</a:t>
            </a:r>
          </a:p>
          <a:p>
            <a:pPr>
              <a:lnSpc>
                <a:spcPct val="80000"/>
              </a:lnSpc>
              <a:spcBef>
                <a:spcPct val="0"/>
              </a:spcBef>
            </a:pPr>
            <a:r>
              <a:rPr lang="es-CL" sz="1600" dirty="0">
                <a:solidFill>
                  <a:schemeClr val="tx1">
                    <a:lumMod val="75000"/>
                  </a:schemeClr>
                </a:solidFill>
                <a:latin typeface="FS Elliot Pro"/>
                <a:ea typeface="+mj-ea"/>
              </a:rPr>
              <a:t>Sector financiero</a:t>
            </a:r>
          </a:p>
        </p:txBody>
      </p:sp>
      <p:sp>
        <p:nvSpPr>
          <p:cNvPr id="34" name="Title 1">
            <a:extLst>
              <a:ext uri="{FF2B5EF4-FFF2-40B4-BE49-F238E27FC236}">
                <a16:creationId xmlns:a16="http://schemas.microsoft.com/office/drawing/2014/main" id="{72F150D5-B309-4800-9969-BE5ACC7B3634}"/>
              </a:ext>
            </a:extLst>
          </p:cNvPr>
          <p:cNvSpPr txBox="1">
            <a:spLocks/>
          </p:cNvSpPr>
          <p:nvPr/>
        </p:nvSpPr>
        <p:spPr>
          <a:xfrm>
            <a:off x="227031" y="1558283"/>
            <a:ext cx="4563788" cy="3161587"/>
          </a:xfrm>
          <a:prstGeom prst="rect">
            <a:avLst/>
          </a:prstGeom>
        </p:spPr>
        <p:txBody>
          <a:bodyPr vert="horz" lIns="91440" tIns="45720" rIns="91440" bIns="45720" rtlCol="0" anchor="t">
            <a:normAutofit fontScale="92500"/>
          </a:bodyPr>
          <a:lstStyle>
            <a:lvl1pPr algn="l" defTabSz="457200" rtl="0" eaLnBrk="1" latinLnBrk="0" hangingPunct="1">
              <a:lnSpc>
                <a:spcPct val="80000"/>
              </a:lnSpc>
              <a:spcBef>
                <a:spcPct val="0"/>
              </a:spcBef>
              <a:buNone/>
              <a:defRPr sz="2800" b="0" i="0" kern="1200" baseline="0">
                <a:solidFill>
                  <a:srgbClr val="0091DA"/>
                </a:solidFill>
                <a:latin typeface="FS Elliot Pro"/>
                <a:ea typeface="+mj-ea"/>
                <a:cs typeface="FS Elliot Pro"/>
              </a:defRPr>
            </a:lvl1pPr>
          </a:lstStyle>
          <a:p>
            <a:r>
              <a:rPr lang="es-CL" sz="1800" dirty="0">
                <a:solidFill>
                  <a:srgbClr val="00A59B"/>
                </a:solidFill>
              </a:rPr>
              <a:t>Objetivo: </a:t>
            </a:r>
          </a:p>
          <a:p>
            <a:pPr marL="342900" indent="-342900">
              <a:lnSpc>
                <a:spcPct val="100000"/>
              </a:lnSpc>
              <a:buClr>
                <a:schemeClr val="accent2"/>
              </a:buClr>
              <a:buFont typeface="Arial" panose="020B0604020202020204" pitchFamily="34" charset="0"/>
              <a:buChar char="•"/>
            </a:pPr>
            <a:r>
              <a:rPr lang="es-CL" sz="1800" dirty="0">
                <a:solidFill>
                  <a:schemeClr val="tx1"/>
                </a:solidFill>
              </a:rPr>
              <a:t>Promover la participación y desarrollo laboral de las mujeres, haciéndolo compatible con la vida personal/familiar</a:t>
            </a:r>
          </a:p>
          <a:p>
            <a:endParaRPr lang="es-CL" sz="1800" dirty="0">
              <a:solidFill>
                <a:srgbClr val="002060"/>
              </a:solidFill>
            </a:endParaRPr>
          </a:p>
          <a:p>
            <a:endParaRPr lang="es-CL" sz="1800" dirty="0">
              <a:solidFill>
                <a:srgbClr val="05B3AB"/>
              </a:solidFill>
            </a:endParaRPr>
          </a:p>
          <a:p>
            <a:r>
              <a:rPr lang="es-CL" sz="1800" dirty="0">
                <a:solidFill>
                  <a:srgbClr val="00A59B"/>
                </a:solidFill>
              </a:rPr>
              <a:t>Cómo: </a:t>
            </a:r>
          </a:p>
          <a:p>
            <a:pPr marL="342900" indent="-342900">
              <a:lnSpc>
                <a:spcPct val="110000"/>
              </a:lnSpc>
              <a:buClr>
                <a:schemeClr val="accent2"/>
              </a:buClr>
              <a:buFont typeface="Arial" panose="020B0604020202020204" pitchFamily="34" charset="0"/>
              <a:buChar char="•"/>
            </a:pPr>
            <a:r>
              <a:rPr lang="es-CL" sz="1800" dirty="0">
                <a:solidFill>
                  <a:schemeClr val="tx1"/>
                </a:solidFill>
              </a:rPr>
              <a:t>Programa de beneficios pro mujer para hacer compatible desarrollo profesional con la  vida personal y familiar (varios hoy son leyes)</a:t>
            </a:r>
          </a:p>
          <a:p>
            <a:pPr marL="342900" indent="-342900">
              <a:lnSpc>
                <a:spcPct val="110000"/>
              </a:lnSpc>
              <a:buClr>
                <a:schemeClr val="accent2"/>
              </a:buClr>
              <a:buFont typeface="Arial" panose="020B0604020202020204" pitchFamily="34" charset="0"/>
              <a:buChar char="•"/>
            </a:pPr>
            <a:r>
              <a:rPr lang="es-CL" sz="1800" dirty="0">
                <a:solidFill>
                  <a:schemeClr val="tx1"/>
                </a:solidFill>
              </a:rPr>
              <a:t>Horario flexible para todos</a:t>
            </a:r>
          </a:p>
        </p:txBody>
      </p:sp>
      <p:sp>
        <p:nvSpPr>
          <p:cNvPr id="36" name="CuadroTexto 35">
            <a:extLst>
              <a:ext uri="{FF2B5EF4-FFF2-40B4-BE49-F238E27FC236}">
                <a16:creationId xmlns:a16="http://schemas.microsoft.com/office/drawing/2014/main" id="{AA6A74C1-FAC5-4D60-8DA8-16F9988CF525}"/>
              </a:ext>
            </a:extLst>
          </p:cNvPr>
          <p:cNvSpPr txBox="1"/>
          <p:nvPr/>
        </p:nvSpPr>
        <p:spPr>
          <a:xfrm>
            <a:off x="887786" y="905263"/>
            <a:ext cx="4573057" cy="276999"/>
          </a:xfrm>
          <a:prstGeom prst="rect">
            <a:avLst/>
          </a:prstGeom>
          <a:noFill/>
        </p:spPr>
        <p:txBody>
          <a:bodyPr wrap="square" rtlCol="0">
            <a:spAutoFit/>
          </a:bodyPr>
          <a:lstStyle/>
          <a:p>
            <a:pPr algn="r">
              <a:spcBef>
                <a:spcPct val="0"/>
              </a:spcBef>
            </a:pPr>
            <a:r>
              <a:rPr lang="es-CL" sz="1200" dirty="0">
                <a:solidFill>
                  <a:srgbClr val="00A59B"/>
                </a:solidFill>
                <a:latin typeface="FS Elliot Pro"/>
                <a:ea typeface="+mj-ea"/>
              </a:rPr>
              <a:t>PILAR CULTURA INTEGRA</a:t>
            </a:r>
          </a:p>
        </p:txBody>
      </p:sp>
      <p:sp>
        <p:nvSpPr>
          <p:cNvPr id="18" name="Rectángulo 17">
            <a:extLst>
              <a:ext uri="{FF2B5EF4-FFF2-40B4-BE49-F238E27FC236}">
                <a16:creationId xmlns:a16="http://schemas.microsoft.com/office/drawing/2014/main" id="{802908BA-EBDD-4E87-B1ED-582D8E466BE3}"/>
              </a:ext>
            </a:extLst>
          </p:cNvPr>
          <p:cNvSpPr/>
          <p:nvPr/>
        </p:nvSpPr>
        <p:spPr>
          <a:xfrm>
            <a:off x="7023079" y="4385415"/>
            <a:ext cx="2075843" cy="6689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33" name="CuadroTexto 32">
            <a:extLst>
              <a:ext uri="{FF2B5EF4-FFF2-40B4-BE49-F238E27FC236}">
                <a16:creationId xmlns:a16="http://schemas.microsoft.com/office/drawing/2014/main" id="{36DCC60D-61CB-4E54-BDAC-5A41797B0885}"/>
              </a:ext>
            </a:extLst>
          </p:cNvPr>
          <p:cNvSpPr txBox="1"/>
          <p:nvPr/>
        </p:nvSpPr>
        <p:spPr>
          <a:xfrm>
            <a:off x="6694192" y="4328477"/>
            <a:ext cx="2270736" cy="560090"/>
          </a:xfrm>
          <a:prstGeom prst="rect">
            <a:avLst/>
          </a:prstGeom>
          <a:noFill/>
        </p:spPr>
        <p:txBody>
          <a:bodyPr wrap="square" rtlCol="0">
            <a:spAutoFit/>
          </a:bodyPr>
          <a:lstStyle/>
          <a:p>
            <a:pPr>
              <a:lnSpc>
                <a:spcPts val="1800"/>
              </a:lnSpc>
              <a:spcBef>
                <a:spcPct val="0"/>
              </a:spcBef>
            </a:pPr>
            <a:r>
              <a:rPr lang="es-CL" sz="1600" dirty="0">
                <a:solidFill>
                  <a:schemeClr val="tx1">
                    <a:lumMod val="75000"/>
                  </a:schemeClr>
                </a:solidFill>
                <a:latin typeface="FS Elliot Pro"/>
                <a:ea typeface="+mj-ea"/>
              </a:rPr>
              <a:t>Mujeres en cargos de liderazgo</a:t>
            </a:r>
          </a:p>
        </p:txBody>
      </p:sp>
      <p:pic>
        <p:nvPicPr>
          <p:cNvPr id="20" name="Imagen 19">
            <a:extLst>
              <a:ext uri="{FF2B5EF4-FFF2-40B4-BE49-F238E27FC236}">
                <a16:creationId xmlns:a16="http://schemas.microsoft.com/office/drawing/2014/main" id="{4B0C6355-E850-4B65-8EDF-D22645418966}"/>
              </a:ext>
            </a:extLst>
          </p:cNvPr>
          <p:cNvPicPr>
            <a:picLocks noChangeAspect="1"/>
          </p:cNvPicPr>
          <p:nvPr/>
        </p:nvPicPr>
        <p:blipFill>
          <a:blip r:embed="rId5"/>
          <a:stretch>
            <a:fillRect/>
          </a:stretch>
        </p:blipFill>
        <p:spPr>
          <a:xfrm>
            <a:off x="155962" y="4755520"/>
            <a:ext cx="888000" cy="288000"/>
          </a:xfrm>
          <a:prstGeom prst="rect">
            <a:avLst/>
          </a:prstGeom>
        </p:spPr>
      </p:pic>
      <p:sp>
        <p:nvSpPr>
          <p:cNvPr id="21" name="Rectángulo 20">
            <a:extLst>
              <a:ext uri="{FF2B5EF4-FFF2-40B4-BE49-F238E27FC236}">
                <a16:creationId xmlns:a16="http://schemas.microsoft.com/office/drawing/2014/main" id="{C1F01657-859F-4D0B-AAC8-7F33DF4EFB1A}"/>
              </a:ext>
            </a:extLst>
          </p:cNvPr>
          <p:cNvSpPr/>
          <p:nvPr/>
        </p:nvSpPr>
        <p:spPr>
          <a:xfrm>
            <a:off x="5446" y="268168"/>
            <a:ext cx="5400000" cy="602159"/>
          </a:xfrm>
          <a:prstGeom prst="rect">
            <a:avLst/>
          </a:prstGeom>
          <a:solidFill>
            <a:srgbClr val="05B3A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22" name="CuadroTexto 21">
            <a:extLst>
              <a:ext uri="{FF2B5EF4-FFF2-40B4-BE49-F238E27FC236}">
                <a16:creationId xmlns:a16="http://schemas.microsoft.com/office/drawing/2014/main" id="{E28ED1F9-EA77-437D-B556-0AEAA6EB54C9}"/>
              </a:ext>
            </a:extLst>
          </p:cNvPr>
          <p:cNvSpPr txBox="1"/>
          <p:nvPr/>
        </p:nvSpPr>
        <p:spPr>
          <a:xfrm>
            <a:off x="162418" y="374577"/>
            <a:ext cx="5072987" cy="400110"/>
          </a:xfrm>
          <a:prstGeom prst="rect">
            <a:avLst/>
          </a:prstGeom>
          <a:noFill/>
        </p:spPr>
        <p:txBody>
          <a:bodyPr wrap="square" rtlCol="0">
            <a:spAutoFit/>
          </a:bodyPr>
          <a:lstStyle/>
          <a:p>
            <a:r>
              <a:rPr lang="es-CL" sz="2000" b="1" dirty="0">
                <a:solidFill>
                  <a:schemeClr val="bg1"/>
                </a:solidFill>
                <a:latin typeface="FS Elliot Pro" panose="02000503040000020004" pitchFamily="50" charset="0"/>
              </a:rPr>
              <a:t>PROGRAMA MUJERES</a:t>
            </a:r>
          </a:p>
        </p:txBody>
      </p:sp>
    </p:spTree>
    <p:extLst>
      <p:ext uri="{BB962C8B-B14F-4D97-AF65-F5344CB8AC3E}">
        <p14:creationId xmlns:p14="http://schemas.microsoft.com/office/powerpoint/2010/main" val="18445595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2A95CD2C-594E-400B-86E9-4EC55AE377FE}"/>
              </a:ext>
            </a:extLst>
          </p:cNvPr>
          <p:cNvSpPr/>
          <p:nvPr/>
        </p:nvSpPr>
        <p:spPr>
          <a:xfrm>
            <a:off x="7068157" y="4456339"/>
            <a:ext cx="2075843" cy="6689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6" name="Rectángulo 5">
            <a:extLst>
              <a:ext uri="{FF2B5EF4-FFF2-40B4-BE49-F238E27FC236}">
                <a16:creationId xmlns:a16="http://schemas.microsoft.com/office/drawing/2014/main" id="{E6725154-6C19-4FE3-8973-3EFD5736A026}"/>
              </a:ext>
            </a:extLst>
          </p:cNvPr>
          <p:cNvSpPr/>
          <p:nvPr/>
        </p:nvSpPr>
        <p:spPr>
          <a:xfrm>
            <a:off x="4764670" y="1984819"/>
            <a:ext cx="4152299" cy="2920928"/>
          </a:xfrm>
          <a:prstGeom prst="rect">
            <a:avLst/>
          </a:prstGeom>
        </p:spPr>
        <p:txBody>
          <a:bodyPr wrap="square">
            <a:spAutoFit/>
          </a:bodyPr>
          <a:lstStyle/>
          <a:p>
            <a:pPr>
              <a:lnSpc>
                <a:spcPct val="75000"/>
              </a:lnSpc>
              <a:spcAft>
                <a:spcPts val="0"/>
              </a:spcAft>
            </a:pPr>
            <a:r>
              <a:rPr lang="es-CL" sz="4000" dirty="0">
                <a:solidFill>
                  <a:srgbClr val="00A59B"/>
                </a:solidFill>
                <a:latin typeface="FS Elliot Pro" panose="02000503040000020004" pitchFamily="50" charset="0"/>
              </a:rPr>
              <a:t>2015</a:t>
            </a:r>
            <a:r>
              <a:rPr lang="es-CL" sz="2000" dirty="0">
                <a:solidFill>
                  <a:srgbClr val="002060"/>
                </a:solidFill>
                <a:latin typeface="FS Elliot Pro"/>
                <a:ea typeface="+mj-ea"/>
              </a:rPr>
              <a:t>  </a:t>
            </a:r>
            <a:r>
              <a:rPr lang="es-CL" dirty="0" err="1">
                <a:latin typeface="FS Elliot Pro"/>
                <a:ea typeface="+mj-ea"/>
              </a:rPr>
              <a:t>Huilo</a:t>
            </a:r>
            <a:r>
              <a:rPr lang="es-CL" dirty="0">
                <a:latin typeface="FS Elliot Pro"/>
                <a:ea typeface="+mj-ea"/>
              </a:rPr>
              <a:t> </a:t>
            </a:r>
            <a:r>
              <a:rPr lang="es-CL" dirty="0" err="1">
                <a:latin typeface="FS Elliot Pro"/>
                <a:ea typeface="+mj-ea"/>
              </a:rPr>
              <a:t>Huilo</a:t>
            </a:r>
            <a:r>
              <a:rPr lang="es-CL" dirty="0">
                <a:latin typeface="FS Elliot Pro"/>
                <a:ea typeface="+mj-ea"/>
              </a:rPr>
              <a:t>, Chile</a:t>
            </a:r>
          </a:p>
          <a:p>
            <a:pPr>
              <a:lnSpc>
                <a:spcPct val="75000"/>
              </a:lnSpc>
              <a:spcAft>
                <a:spcPts val="0"/>
              </a:spcAft>
            </a:pPr>
            <a:r>
              <a:rPr lang="es-CL" sz="4000" dirty="0">
                <a:solidFill>
                  <a:srgbClr val="00A59B"/>
                </a:solidFill>
                <a:latin typeface="FS Elliot Pro" panose="02000503040000020004" pitchFamily="50" charset="0"/>
              </a:rPr>
              <a:t>2016</a:t>
            </a:r>
            <a:r>
              <a:rPr lang="es-CL" sz="5400" dirty="0">
                <a:solidFill>
                  <a:srgbClr val="1A8DC8"/>
                </a:solidFill>
                <a:latin typeface="FS Elliot Pro" panose="02000503040000020004" pitchFamily="50" charset="0"/>
              </a:rPr>
              <a:t> </a:t>
            </a:r>
            <a:r>
              <a:rPr lang="es-CL" dirty="0">
                <a:latin typeface="FS Elliot Pro"/>
                <a:ea typeface="+mj-ea"/>
              </a:rPr>
              <a:t>Riviera Maya, México</a:t>
            </a:r>
            <a:endParaRPr lang="es-CL" sz="2000" dirty="0">
              <a:latin typeface="FS Elliot Pro"/>
              <a:ea typeface="+mj-ea"/>
            </a:endParaRPr>
          </a:p>
          <a:p>
            <a:pPr>
              <a:lnSpc>
                <a:spcPct val="75000"/>
              </a:lnSpc>
              <a:spcAft>
                <a:spcPts val="0"/>
              </a:spcAft>
            </a:pPr>
            <a:r>
              <a:rPr lang="es-CL" sz="4000" dirty="0">
                <a:solidFill>
                  <a:srgbClr val="00A59B"/>
                </a:solidFill>
                <a:latin typeface="FS Elliot Pro" panose="02000503040000020004" pitchFamily="50" charset="0"/>
              </a:rPr>
              <a:t>2017</a:t>
            </a:r>
            <a:r>
              <a:rPr lang="es-CL" sz="5400" dirty="0">
                <a:solidFill>
                  <a:srgbClr val="1A8DC8"/>
                </a:solidFill>
                <a:latin typeface="FS Elliot Pro" panose="02000503040000020004" pitchFamily="50" charset="0"/>
              </a:rPr>
              <a:t> </a:t>
            </a:r>
            <a:r>
              <a:rPr lang="es-CL" dirty="0">
                <a:latin typeface="FS Elliot Pro"/>
                <a:ea typeface="+mj-ea"/>
              </a:rPr>
              <a:t>Salvador de Bahía, Brasil</a:t>
            </a:r>
            <a:endParaRPr lang="es-CL" sz="2000" dirty="0">
              <a:latin typeface="FS Elliot Pro"/>
              <a:ea typeface="+mj-ea"/>
            </a:endParaRPr>
          </a:p>
          <a:p>
            <a:pPr>
              <a:lnSpc>
                <a:spcPct val="75000"/>
              </a:lnSpc>
              <a:spcAft>
                <a:spcPts val="0"/>
              </a:spcAft>
            </a:pPr>
            <a:r>
              <a:rPr lang="es-CL" sz="4000" dirty="0">
                <a:solidFill>
                  <a:srgbClr val="00A59B"/>
                </a:solidFill>
                <a:latin typeface="FS Elliot Pro" panose="02000503040000020004" pitchFamily="50" charset="0"/>
              </a:rPr>
              <a:t>2018</a:t>
            </a:r>
            <a:r>
              <a:rPr lang="es-CL" sz="2000" dirty="0">
                <a:solidFill>
                  <a:srgbClr val="002060"/>
                </a:solidFill>
                <a:latin typeface="FS Elliot Pro"/>
                <a:ea typeface="+mj-ea"/>
              </a:rPr>
              <a:t>   </a:t>
            </a:r>
            <a:r>
              <a:rPr lang="es-CL" dirty="0">
                <a:latin typeface="FS Elliot Pro"/>
                <a:ea typeface="+mj-ea"/>
              </a:rPr>
              <a:t>Puerto Natales, Chile</a:t>
            </a:r>
            <a:endParaRPr lang="es-CL" sz="2000" dirty="0">
              <a:latin typeface="FS Elliot Pro"/>
              <a:ea typeface="+mj-ea"/>
            </a:endParaRPr>
          </a:p>
          <a:p>
            <a:pPr>
              <a:lnSpc>
                <a:spcPct val="75000"/>
              </a:lnSpc>
              <a:spcAft>
                <a:spcPts val="0"/>
              </a:spcAft>
            </a:pPr>
            <a:r>
              <a:rPr lang="es-CL" sz="4000" dirty="0">
                <a:solidFill>
                  <a:srgbClr val="00A59B"/>
                </a:solidFill>
                <a:latin typeface="FS Elliot Pro" panose="02000503040000020004" pitchFamily="50" charset="0"/>
              </a:rPr>
              <a:t>2019</a:t>
            </a:r>
            <a:r>
              <a:rPr lang="es-CL" sz="5400" dirty="0">
                <a:solidFill>
                  <a:srgbClr val="1A8DC8"/>
                </a:solidFill>
                <a:latin typeface="FS Elliot Pro" panose="02000503040000020004" pitchFamily="50" charset="0"/>
              </a:rPr>
              <a:t> </a:t>
            </a:r>
            <a:r>
              <a:rPr lang="es-CL" dirty="0">
                <a:latin typeface="FS Elliot Pro"/>
                <a:ea typeface="+mj-ea"/>
              </a:rPr>
              <a:t>Puerto Vallarta, México</a:t>
            </a:r>
            <a:endParaRPr lang="es-CL" sz="2000" dirty="0">
              <a:latin typeface="FS Elliot Pro"/>
              <a:ea typeface="+mj-ea"/>
            </a:endParaRPr>
          </a:p>
        </p:txBody>
      </p:sp>
      <p:sp>
        <p:nvSpPr>
          <p:cNvPr id="11" name="Title 1">
            <a:extLst>
              <a:ext uri="{FF2B5EF4-FFF2-40B4-BE49-F238E27FC236}">
                <a16:creationId xmlns:a16="http://schemas.microsoft.com/office/drawing/2014/main" id="{BC011B89-27F0-4594-9C17-C9D82585838C}"/>
              </a:ext>
            </a:extLst>
          </p:cNvPr>
          <p:cNvSpPr txBox="1">
            <a:spLocks/>
          </p:cNvSpPr>
          <p:nvPr/>
        </p:nvSpPr>
        <p:spPr>
          <a:xfrm>
            <a:off x="227031" y="1699083"/>
            <a:ext cx="3794757" cy="3161587"/>
          </a:xfrm>
          <a:prstGeom prst="rect">
            <a:avLst/>
          </a:prstGeom>
        </p:spPr>
        <p:txBody>
          <a:bodyPr vert="horz" lIns="91440" tIns="45720" rIns="91440" bIns="45720" rtlCol="0" anchor="t">
            <a:normAutofit fontScale="92500" lnSpcReduction="10000"/>
          </a:bodyPr>
          <a:lstStyle>
            <a:lvl1pPr algn="l" defTabSz="457200" rtl="0" eaLnBrk="1" latinLnBrk="0" hangingPunct="1">
              <a:lnSpc>
                <a:spcPct val="80000"/>
              </a:lnSpc>
              <a:spcBef>
                <a:spcPct val="0"/>
              </a:spcBef>
              <a:buNone/>
              <a:defRPr sz="2800" b="0" i="0" kern="1200" baseline="0">
                <a:solidFill>
                  <a:srgbClr val="0091DA"/>
                </a:solidFill>
                <a:latin typeface="FS Elliot Pro"/>
                <a:ea typeface="+mj-ea"/>
                <a:cs typeface="FS Elliot Pro"/>
              </a:defRPr>
            </a:lvl1pPr>
          </a:lstStyle>
          <a:p>
            <a:r>
              <a:rPr lang="es-CL" sz="1800" dirty="0">
                <a:solidFill>
                  <a:srgbClr val="00A59B"/>
                </a:solidFill>
              </a:rPr>
              <a:t>Objetivo: </a:t>
            </a:r>
          </a:p>
          <a:p>
            <a:pPr marL="342900" indent="-342900">
              <a:lnSpc>
                <a:spcPct val="120000"/>
              </a:lnSpc>
              <a:buClr>
                <a:schemeClr val="accent2"/>
              </a:buClr>
              <a:buFont typeface="Arial" panose="020B0604020202020204" pitchFamily="34" charset="0"/>
              <a:buChar char="•"/>
            </a:pPr>
            <a:r>
              <a:rPr lang="es-CL" sz="1800" dirty="0">
                <a:solidFill>
                  <a:schemeClr val="tx1"/>
                </a:solidFill>
              </a:rPr>
              <a:t>Impactar positivamente a las comunidades donde se realizan la Convenciones de Principal en América Latina</a:t>
            </a:r>
          </a:p>
          <a:p>
            <a:endParaRPr lang="es-CL" sz="1800" dirty="0">
              <a:solidFill>
                <a:srgbClr val="002060"/>
              </a:solidFill>
            </a:endParaRPr>
          </a:p>
          <a:p>
            <a:endParaRPr lang="es-CL" sz="1800" dirty="0">
              <a:solidFill>
                <a:srgbClr val="05B3AB"/>
              </a:solidFill>
            </a:endParaRPr>
          </a:p>
          <a:p>
            <a:r>
              <a:rPr lang="es-CL" sz="1800" dirty="0">
                <a:solidFill>
                  <a:srgbClr val="00A59B"/>
                </a:solidFill>
              </a:rPr>
              <a:t>Cómo: </a:t>
            </a:r>
          </a:p>
          <a:p>
            <a:pPr marL="342900" indent="-342900">
              <a:lnSpc>
                <a:spcPct val="110000"/>
              </a:lnSpc>
              <a:buClr>
                <a:schemeClr val="accent2"/>
              </a:buClr>
              <a:buFont typeface="Arial" panose="020B0604020202020204" pitchFamily="34" charset="0"/>
              <a:buChar char="•"/>
            </a:pPr>
            <a:r>
              <a:rPr lang="es-CL" sz="1800" dirty="0">
                <a:solidFill>
                  <a:schemeClr val="tx1"/>
                </a:solidFill>
              </a:rPr>
              <a:t>Aportando al desarrollo y educación de los niños</a:t>
            </a:r>
          </a:p>
          <a:p>
            <a:pPr marL="342900" indent="-342900">
              <a:lnSpc>
                <a:spcPct val="110000"/>
              </a:lnSpc>
              <a:buClr>
                <a:schemeClr val="accent2"/>
              </a:buClr>
              <a:buFont typeface="Arial" panose="020B0604020202020204" pitchFamily="34" charset="0"/>
              <a:buChar char="•"/>
            </a:pPr>
            <a:r>
              <a:rPr lang="es-CL" sz="1800" dirty="0">
                <a:solidFill>
                  <a:schemeClr val="tx1"/>
                </a:solidFill>
              </a:rPr>
              <a:t>Programa Dejando Huella desde 2015</a:t>
            </a:r>
          </a:p>
          <a:p>
            <a:pPr marL="342900" indent="-342900">
              <a:lnSpc>
                <a:spcPct val="110000"/>
              </a:lnSpc>
              <a:buClr>
                <a:schemeClr val="accent2"/>
              </a:buClr>
              <a:buFont typeface="Arial" panose="020B0604020202020204" pitchFamily="34" charset="0"/>
              <a:buChar char="•"/>
            </a:pPr>
            <a:endParaRPr lang="es-CL" sz="1800" dirty="0">
              <a:solidFill>
                <a:schemeClr val="tx1"/>
              </a:solidFill>
            </a:endParaRPr>
          </a:p>
        </p:txBody>
      </p:sp>
      <p:cxnSp>
        <p:nvCxnSpPr>
          <p:cNvPr id="12" name="Conector recto 11">
            <a:extLst>
              <a:ext uri="{FF2B5EF4-FFF2-40B4-BE49-F238E27FC236}">
                <a16:creationId xmlns:a16="http://schemas.microsoft.com/office/drawing/2014/main" id="{31BE831A-38F3-463D-8B79-EB4BF12A99DE}"/>
              </a:ext>
            </a:extLst>
          </p:cNvPr>
          <p:cNvCxnSpPr>
            <a:cxnSpLocks/>
          </p:cNvCxnSpPr>
          <p:nvPr/>
        </p:nvCxnSpPr>
        <p:spPr>
          <a:xfrm>
            <a:off x="4542020" y="2390708"/>
            <a:ext cx="0" cy="2328174"/>
          </a:xfrm>
          <a:prstGeom prst="line">
            <a:avLst/>
          </a:prstGeom>
          <a:ln>
            <a:solidFill>
              <a:srgbClr val="05B3AB"/>
            </a:solidFill>
          </a:ln>
          <a:effectLst/>
        </p:spPr>
        <p:style>
          <a:lnRef idx="2">
            <a:schemeClr val="accent1"/>
          </a:lnRef>
          <a:fillRef idx="0">
            <a:schemeClr val="accent1"/>
          </a:fillRef>
          <a:effectRef idx="1">
            <a:schemeClr val="accent1"/>
          </a:effectRef>
          <a:fontRef idx="minor">
            <a:schemeClr val="tx1"/>
          </a:fontRef>
        </p:style>
      </p:cxnSp>
      <p:sp>
        <p:nvSpPr>
          <p:cNvPr id="8" name="CuadroTexto 7">
            <a:extLst>
              <a:ext uri="{FF2B5EF4-FFF2-40B4-BE49-F238E27FC236}">
                <a16:creationId xmlns:a16="http://schemas.microsoft.com/office/drawing/2014/main" id="{00D1323B-9657-4353-8C53-30783F444DD9}"/>
              </a:ext>
            </a:extLst>
          </p:cNvPr>
          <p:cNvSpPr txBox="1"/>
          <p:nvPr/>
        </p:nvSpPr>
        <p:spPr>
          <a:xfrm>
            <a:off x="887786" y="905263"/>
            <a:ext cx="4573057" cy="276999"/>
          </a:xfrm>
          <a:prstGeom prst="rect">
            <a:avLst/>
          </a:prstGeom>
          <a:noFill/>
        </p:spPr>
        <p:txBody>
          <a:bodyPr wrap="square" rtlCol="0">
            <a:spAutoFit/>
          </a:bodyPr>
          <a:lstStyle/>
          <a:p>
            <a:pPr algn="r">
              <a:spcBef>
                <a:spcPct val="0"/>
              </a:spcBef>
            </a:pPr>
            <a:r>
              <a:rPr lang="es-CL" sz="1200" dirty="0">
                <a:solidFill>
                  <a:srgbClr val="00A59B"/>
                </a:solidFill>
                <a:latin typeface="FS Elliot Pro"/>
                <a:ea typeface="+mj-ea"/>
              </a:rPr>
              <a:t>PILAR CULTURA INTEGRA</a:t>
            </a:r>
          </a:p>
        </p:txBody>
      </p:sp>
      <p:pic>
        <p:nvPicPr>
          <p:cNvPr id="9" name="Imagen 8">
            <a:extLst>
              <a:ext uri="{FF2B5EF4-FFF2-40B4-BE49-F238E27FC236}">
                <a16:creationId xmlns:a16="http://schemas.microsoft.com/office/drawing/2014/main" id="{BBDCDCC1-CCE9-443D-B5F2-0E9FD616F4D4}"/>
              </a:ext>
            </a:extLst>
          </p:cNvPr>
          <p:cNvPicPr>
            <a:picLocks noChangeAspect="1"/>
          </p:cNvPicPr>
          <p:nvPr/>
        </p:nvPicPr>
        <p:blipFill>
          <a:blip r:embed="rId3"/>
          <a:stretch>
            <a:fillRect/>
          </a:stretch>
        </p:blipFill>
        <p:spPr>
          <a:xfrm>
            <a:off x="155962" y="4755520"/>
            <a:ext cx="888000" cy="288000"/>
          </a:xfrm>
          <a:prstGeom prst="rect">
            <a:avLst/>
          </a:prstGeom>
        </p:spPr>
      </p:pic>
      <p:sp>
        <p:nvSpPr>
          <p:cNvPr id="14" name="Rectángulo 13">
            <a:extLst>
              <a:ext uri="{FF2B5EF4-FFF2-40B4-BE49-F238E27FC236}">
                <a16:creationId xmlns:a16="http://schemas.microsoft.com/office/drawing/2014/main" id="{1AF00BDA-E561-4011-8094-679E22090518}"/>
              </a:ext>
            </a:extLst>
          </p:cNvPr>
          <p:cNvSpPr/>
          <p:nvPr/>
        </p:nvSpPr>
        <p:spPr>
          <a:xfrm>
            <a:off x="5446" y="268168"/>
            <a:ext cx="5400000" cy="602159"/>
          </a:xfrm>
          <a:prstGeom prst="rect">
            <a:avLst/>
          </a:prstGeom>
          <a:solidFill>
            <a:srgbClr val="05B3A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5" name="CuadroTexto 14">
            <a:extLst>
              <a:ext uri="{FF2B5EF4-FFF2-40B4-BE49-F238E27FC236}">
                <a16:creationId xmlns:a16="http://schemas.microsoft.com/office/drawing/2014/main" id="{FE65C903-A884-454C-B90C-5861444EBAAE}"/>
              </a:ext>
            </a:extLst>
          </p:cNvPr>
          <p:cNvSpPr txBox="1"/>
          <p:nvPr/>
        </p:nvSpPr>
        <p:spPr>
          <a:xfrm>
            <a:off x="162418" y="374577"/>
            <a:ext cx="5072987" cy="400110"/>
          </a:xfrm>
          <a:prstGeom prst="rect">
            <a:avLst/>
          </a:prstGeom>
          <a:noFill/>
        </p:spPr>
        <p:txBody>
          <a:bodyPr wrap="square" rtlCol="0">
            <a:spAutoFit/>
          </a:bodyPr>
          <a:lstStyle/>
          <a:p>
            <a:r>
              <a:rPr lang="es-CL" sz="2000" b="1" dirty="0">
                <a:solidFill>
                  <a:schemeClr val="bg1"/>
                </a:solidFill>
                <a:latin typeface="FS Elliot Pro" panose="02000503040000020004" pitchFamily="50" charset="0"/>
              </a:rPr>
              <a:t>PROGRAMA DEJANDO HUELLA</a:t>
            </a:r>
          </a:p>
        </p:txBody>
      </p:sp>
    </p:spTree>
    <p:extLst>
      <p:ext uri="{BB962C8B-B14F-4D97-AF65-F5344CB8AC3E}">
        <p14:creationId xmlns:p14="http://schemas.microsoft.com/office/powerpoint/2010/main" val="1938678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A68D415-0A7C-4C6E-A9D0-CE4DEA544810}"/>
              </a:ext>
            </a:extLst>
          </p:cNvPr>
          <p:cNvPicPr>
            <a:picLocks noChangeAspect="1"/>
          </p:cNvPicPr>
          <p:nvPr/>
        </p:nvPicPr>
        <p:blipFill>
          <a:blip r:embed="rId3"/>
          <a:stretch>
            <a:fillRect/>
          </a:stretch>
        </p:blipFill>
        <p:spPr>
          <a:xfrm>
            <a:off x="7209523" y="77422"/>
            <a:ext cx="1691643" cy="548641"/>
          </a:xfrm>
          <a:prstGeom prst="rect">
            <a:avLst/>
          </a:prstGeom>
        </p:spPr>
      </p:pic>
      <p:pic>
        <p:nvPicPr>
          <p:cNvPr id="7" name="Imagen 6">
            <a:extLst>
              <a:ext uri="{FF2B5EF4-FFF2-40B4-BE49-F238E27FC236}">
                <a16:creationId xmlns:a16="http://schemas.microsoft.com/office/drawing/2014/main" id="{E3121597-28BE-4B7C-B5D8-F4C0D9F9F215}"/>
              </a:ext>
            </a:extLst>
          </p:cNvPr>
          <p:cNvPicPr>
            <a:picLocks noChangeAspect="1"/>
          </p:cNvPicPr>
          <p:nvPr/>
        </p:nvPicPr>
        <p:blipFill>
          <a:blip r:embed="rId4"/>
          <a:stretch>
            <a:fillRect/>
          </a:stretch>
        </p:blipFill>
        <p:spPr>
          <a:xfrm>
            <a:off x="4716072" y="1407886"/>
            <a:ext cx="4427928" cy="3735614"/>
          </a:xfrm>
          <a:prstGeom prst="rect">
            <a:avLst/>
          </a:prstGeom>
        </p:spPr>
      </p:pic>
      <p:sp>
        <p:nvSpPr>
          <p:cNvPr id="14" name="Title 1">
            <a:extLst>
              <a:ext uri="{FF2B5EF4-FFF2-40B4-BE49-F238E27FC236}">
                <a16:creationId xmlns:a16="http://schemas.microsoft.com/office/drawing/2014/main" id="{5FCD966E-E054-46AB-92EB-876A6E55186C}"/>
              </a:ext>
            </a:extLst>
          </p:cNvPr>
          <p:cNvSpPr txBox="1">
            <a:spLocks/>
          </p:cNvSpPr>
          <p:nvPr/>
        </p:nvSpPr>
        <p:spPr>
          <a:xfrm>
            <a:off x="397896" y="313595"/>
            <a:ext cx="5847289" cy="639236"/>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2800" b="0" i="0" kern="1200" baseline="0">
                <a:solidFill>
                  <a:srgbClr val="0091DA"/>
                </a:solidFill>
                <a:latin typeface="FS Elliot Pro"/>
                <a:ea typeface="+mj-ea"/>
                <a:cs typeface="FS Elliot Pro"/>
              </a:defRPr>
            </a:lvl1pPr>
          </a:lstStyle>
          <a:p>
            <a:r>
              <a:rPr lang="es-CL" sz="3600" dirty="0">
                <a:solidFill>
                  <a:srgbClr val="268FCF"/>
                </a:solidFill>
              </a:rPr>
              <a:t>Comentarios Finales</a:t>
            </a:r>
          </a:p>
        </p:txBody>
      </p:sp>
      <p:sp>
        <p:nvSpPr>
          <p:cNvPr id="16" name="CuadroTexto 15">
            <a:extLst>
              <a:ext uri="{FF2B5EF4-FFF2-40B4-BE49-F238E27FC236}">
                <a16:creationId xmlns:a16="http://schemas.microsoft.com/office/drawing/2014/main" id="{C657E761-3DC7-42BA-B8BF-D1D2907A66D6}"/>
              </a:ext>
            </a:extLst>
          </p:cNvPr>
          <p:cNvSpPr txBox="1"/>
          <p:nvPr/>
        </p:nvSpPr>
        <p:spPr>
          <a:xfrm>
            <a:off x="506798" y="1457736"/>
            <a:ext cx="4572000" cy="2356094"/>
          </a:xfrm>
          <a:prstGeom prst="rect">
            <a:avLst/>
          </a:prstGeom>
          <a:noFill/>
        </p:spPr>
        <p:txBody>
          <a:bodyPr wrap="square" rtlCol="0">
            <a:spAutoFit/>
          </a:bodyPr>
          <a:lstStyle>
            <a:defPPr>
              <a:defRPr lang="en-US"/>
            </a:defPPr>
            <a:lvl1pPr algn="r">
              <a:defRPr sz="1600">
                <a:solidFill>
                  <a:schemeClr val="bg1">
                    <a:lumMod val="50000"/>
                  </a:schemeClr>
                </a:solidFill>
                <a:latin typeface="FS Elliot Pro" panose="02000503040000020004" pitchFamily="50" charset="0"/>
              </a:defRPr>
            </a:lvl1pPr>
          </a:lstStyle>
          <a:p>
            <a:pPr algn="l">
              <a:lnSpc>
                <a:spcPct val="150000"/>
              </a:lnSpc>
            </a:pPr>
            <a:r>
              <a:rPr lang="es-CL" sz="2000" dirty="0"/>
              <a:t>Estratégico vs. Táctico</a:t>
            </a:r>
          </a:p>
          <a:p>
            <a:pPr algn="l">
              <a:lnSpc>
                <a:spcPct val="150000"/>
              </a:lnSpc>
            </a:pPr>
            <a:r>
              <a:rPr lang="es-CL" sz="2000" dirty="0"/>
              <a:t>Creación de Valor vs. Suma Cero</a:t>
            </a:r>
          </a:p>
          <a:p>
            <a:pPr algn="l">
              <a:lnSpc>
                <a:spcPct val="150000"/>
              </a:lnSpc>
            </a:pPr>
            <a:r>
              <a:rPr lang="es-CL" sz="2000" dirty="0"/>
              <a:t>Necesidad vs. Imposición</a:t>
            </a:r>
          </a:p>
          <a:p>
            <a:pPr algn="l">
              <a:lnSpc>
                <a:spcPct val="150000"/>
              </a:lnSpc>
            </a:pPr>
            <a:r>
              <a:rPr lang="es-CL" sz="2000" dirty="0"/>
              <a:t>Práctico vs. Teórico</a:t>
            </a:r>
          </a:p>
          <a:p>
            <a:pPr algn="l">
              <a:lnSpc>
                <a:spcPct val="150000"/>
              </a:lnSpc>
            </a:pPr>
            <a:r>
              <a:rPr lang="es-CL" sz="2000" dirty="0"/>
              <a:t>Integrado vs. Anexo</a:t>
            </a:r>
            <a:endParaRPr lang="es-CL" dirty="0"/>
          </a:p>
        </p:txBody>
      </p:sp>
      <p:sp>
        <p:nvSpPr>
          <p:cNvPr id="18" name="Rectángulo 17">
            <a:extLst>
              <a:ext uri="{FF2B5EF4-FFF2-40B4-BE49-F238E27FC236}">
                <a16:creationId xmlns:a16="http://schemas.microsoft.com/office/drawing/2014/main" id="{4A3B7800-0B03-44AA-9E85-97B04B4CDBD0}"/>
              </a:ext>
            </a:extLst>
          </p:cNvPr>
          <p:cNvSpPr/>
          <p:nvPr/>
        </p:nvSpPr>
        <p:spPr>
          <a:xfrm>
            <a:off x="-1179" y="4588503"/>
            <a:ext cx="5040000" cy="498929"/>
          </a:xfrm>
          <a:prstGeom prst="rect">
            <a:avLst/>
          </a:prstGeom>
          <a:solidFill>
            <a:srgbClr val="D3E2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dirty="0"/>
          </a:p>
        </p:txBody>
      </p:sp>
      <p:sp>
        <p:nvSpPr>
          <p:cNvPr id="17" name="Rectángulo 16">
            <a:extLst>
              <a:ext uri="{FF2B5EF4-FFF2-40B4-BE49-F238E27FC236}">
                <a16:creationId xmlns:a16="http://schemas.microsoft.com/office/drawing/2014/main" id="{944A2B75-4FC0-4245-B8E8-67D2F778A93D}"/>
              </a:ext>
            </a:extLst>
          </p:cNvPr>
          <p:cNvSpPr/>
          <p:nvPr/>
        </p:nvSpPr>
        <p:spPr>
          <a:xfrm>
            <a:off x="8065" y="4651945"/>
            <a:ext cx="5400000" cy="498929"/>
          </a:xfrm>
          <a:prstGeom prst="rect">
            <a:avLst/>
          </a:prstGeom>
          <a:solidFill>
            <a:srgbClr val="268FC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dirty="0"/>
          </a:p>
        </p:txBody>
      </p:sp>
      <p:pic>
        <p:nvPicPr>
          <p:cNvPr id="20" name="Imagen 19">
            <a:extLst>
              <a:ext uri="{FF2B5EF4-FFF2-40B4-BE49-F238E27FC236}">
                <a16:creationId xmlns:a16="http://schemas.microsoft.com/office/drawing/2014/main" id="{561DEBE8-B77E-4667-BDD8-09CD14D0BFD0}"/>
              </a:ext>
            </a:extLst>
          </p:cNvPr>
          <p:cNvPicPr>
            <a:picLocks noChangeAspect="1"/>
          </p:cNvPicPr>
          <p:nvPr/>
        </p:nvPicPr>
        <p:blipFill>
          <a:blip r:embed="rId3"/>
          <a:stretch>
            <a:fillRect/>
          </a:stretch>
        </p:blipFill>
        <p:spPr>
          <a:xfrm>
            <a:off x="312057" y="4721409"/>
            <a:ext cx="1110000" cy="360000"/>
          </a:xfrm>
          <a:prstGeom prst="rect">
            <a:avLst/>
          </a:prstGeom>
        </p:spPr>
      </p:pic>
    </p:spTree>
    <p:extLst>
      <p:ext uri="{BB962C8B-B14F-4D97-AF65-F5344CB8AC3E}">
        <p14:creationId xmlns:p14="http://schemas.microsoft.com/office/powerpoint/2010/main" val="4022660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39CB5A67-E606-4BFB-BEB0-A81735B10E00}"/>
              </a:ext>
            </a:extLst>
          </p:cNvPr>
          <p:cNvGrpSpPr/>
          <p:nvPr/>
        </p:nvGrpSpPr>
        <p:grpSpPr>
          <a:xfrm>
            <a:off x="0" y="0"/>
            <a:ext cx="9144000" cy="5303539"/>
            <a:chOff x="0" y="0"/>
            <a:chExt cx="9144000" cy="5303539"/>
          </a:xfrm>
        </p:grpSpPr>
        <p:sp>
          <p:nvSpPr>
            <p:cNvPr id="21" name="Rectángulo 20">
              <a:extLst>
                <a:ext uri="{FF2B5EF4-FFF2-40B4-BE49-F238E27FC236}">
                  <a16:creationId xmlns:a16="http://schemas.microsoft.com/office/drawing/2014/main" id="{2838DA39-467C-41C6-A3DD-BA06E29D6471}"/>
                </a:ext>
              </a:extLst>
            </p:cNvPr>
            <p:cNvSpPr/>
            <p:nvPr/>
          </p:nvSpPr>
          <p:spPr>
            <a:xfrm flipV="1">
              <a:off x="0" y="0"/>
              <a:ext cx="9144000" cy="5294940"/>
            </a:xfrm>
            <a:prstGeom prst="rect">
              <a:avLst/>
            </a:prstGeom>
            <a:solidFill>
              <a:srgbClr val="BFD5E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pic>
          <p:nvPicPr>
            <p:cNvPr id="18" name="Imagen 17">
              <a:extLst>
                <a:ext uri="{FF2B5EF4-FFF2-40B4-BE49-F238E27FC236}">
                  <a16:creationId xmlns:a16="http://schemas.microsoft.com/office/drawing/2014/main" id="{7B394987-4273-4427-88EE-AFF4FC3D1001}"/>
                </a:ext>
              </a:extLst>
            </p:cNvPr>
            <p:cNvPicPr>
              <a:picLocks noChangeAspect="1"/>
            </p:cNvPicPr>
            <p:nvPr/>
          </p:nvPicPr>
          <p:blipFill rotWithShape="1">
            <a:blip r:embed="rId3"/>
            <a:srcRect t="12727" b="13569"/>
            <a:stretch/>
          </p:blipFill>
          <p:spPr>
            <a:xfrm>
              <a:off x="127126" y="1401010"/>
              <a:ext cx="8889747" cy="3902529"/>
            </a:xfrm>
            <a:prstGeom prst="rect">
              <a:avLst/>
            </a:prstGeom>
          </p:spPr>
        </p:pic>
      </p:grpSp>
      <p:sp>
        <p:nvSpPr>
          <p:cNvPr id="23" name="Title 1">
            <a:extLst>
              <a:ext uri="{FF2B5EF4-FFF2-40B4-BE49-F238E27FC236}">
                <a16:creationId xmlns:a16="http://schemas.microsoft.com/office/drawing/2014/main" id="{DB408DFF-5632-4110-833E-DE647FBEE543}"/>
              </a:ext>
            </a:extLst>
          </p:cNvPr>
          <p:cNvSpPr>
            <a:spLocks noGrp="1"/>
          </p:cNvSpPr>
          <p:nvPr>
            <p:ph type="title"/>
          </p:nvPr>
        </p:nvSpPr>
        <p:spPr>
          <a:xfrm>
            <a:off x="397896" y="227625"/>
            <a:ext cx="5847289" cy="639236"/>
          </a:xfrm>
        </p:spPr>
        <p:txBody>
          <a:bodyPr>
            <a:normAutofit/>
          </a:bodyPr>
          <a:lstStyle/>
          <a:p>
            <a:r>
              <a:rPr lang="es-CL" sz="3600" dirty="0">
                <a:solidFill>
                  <a:srgbClr val="F36F23"/>
                </a:solidFill>
                <a:latin typeface="FS Elliot Pro"/>
                <a:cs typeface="FS Elliot Pro"/>
              </a:rPr>
              <a:t>Sostenibilidad</a:t>
            </a:r>
            <a:endParaRPr lang="es-CL" sz="3600" dirty="0">
              <a:solidFill>
                <a:srgbClr val="F36F23"/>
              </a:solidFill>
            </a:endParaRPr>
          </a:p>
        </p:txBody>
      </p:sp>
      <p:sp>
        <p:nvSpPr>
          <p:cNvPr id="12" name="Title 1">
            <a:extLst>
              <a:ext uri="{FF2B5EF4-FFF2-40B4-BE49-F238E27FC236}">
                <a16:creationId xmlns:a16="http://schemas.microsoft.com/office/drawing/2014/main" id="{F6259B7E-41D3-40DA-A442-13F3C5D46E11}"/>
              </a:ext>
            </a:extLst>
          </p:cNvPr>
          <p:cNvSpPr txBox="1">
            <a:spLocks/>
          </p:cNvSpPr>
          <p:nvPr/>
        </p:nvSpPr>
        <p:spPr>
          <a:xfrm>
            <a:off x="323673" y="1083096"/>
            <a:ext cx="3593329" cy="539331"/>
          </a:xfrm>
          <a:prstGeom prst="rect">
            <a:avLst/>
          </a:prstGeom>
        </p:spPr>
        <p:txBody>
          <a:bodyPr vert="horz" lIns="91440" tIns="45720" rIns="91440" bIns="45720" rtlCol="0" anchor="t">
            <a:noAutofit/>
          </a:bodyPr>
          <a:lstStyle>
            <a:lvl1pPr algn="l" defTabSz="457200" rtl="0" eaLnBrk="1" latinLnBrk="0" hangingPunct="1">
              <a:lnSpc>
                <a:spcPct val="80000"/>
              </a:lnSpc>
              <a:spcBef>
                <a:spcPct val="0"/>
              </a:spcBef>
              <a:buNone/>
              <a:defRPr sz="2800" b="0" i="0" kern="1200" baseline="0">
                <a:solidFill>
                  <a:srgbClr val="0091DA"/>
                </a:solidFill>
                <a:latin typeface="FS Elliot Pro"/>
                <a:ea typeface="+mj-ea"/>
                <a:cs typeface="FS Elliot Pro"/>
              </a:defRPr>
            </a:lvl1pPr>
          </a:lstStyle>
          <a:p>
            <a:r>
              <a:rPr lang="es-CL" sz="2400" dirty="0">
                <a:solidFill>
                  <a:srgbClr val="0A89CC"/>
                </a:solidFill>
              </a:rPr>
              <a:t>¿Objetivo o Restricción?</a:t>
            </a:r>
          </a:p>
        </p:txBody>
      </p:sp>
      <p:pic>
        <p:nvPicPr>
          <p:cNvPr id="7" name="Imagen 6">
            <a:extLst>
              <a:ext uri="{FF2B5EF4-FFF2-40B4-BE49-F238E27FC236}">
                <a16:creationId xmlns:a16="http://schemas.microsoft.com/office/drawing/2014/main" id="{6AF26272-4712-40B3-A5B8-C292372D9069}"/>
              </a:ext>
            </a:extLst>
          </p:cNvPr>
          <p:cNvPicPr>
            <a:picLocks noChangeAspect="1"/>
          </p:cNvPicPr>
          <p:nvPr/>
        </p:nvPicPr>
        <p:blipFill>
          <a:blip r:embed="rId4"/>
          <a:stretch>
            <a:fillRect/>
          </a:stretch>
        </p:blipFill>
        <p:spPr>
          <a:xfrm>
            <a:off x="7881510" y="119626"/>
            <a:ext cx="1110000" cy="360000"/>
          </a:xfrm>
          <a:prstGeom prst="rect">
            <a:avLst/>
          </a:prstGeom>
        </p:spPr>
      </p:pic>
      <p:sp>
        <p:nvSpPr>
          <p:cNvPr id="8" name="Title 1">
            <a:extLst>
              <a:ext uri="{FF2B5EF4-FFF2-40B4-BE49-F238E27FC236}">
                <a16:creationId xmlns:a16="http://schemas.microsoft.com/office/drawing/2014/main" id="{A63A3391-EF15-4082-B12C-11E8B0A604FD}"/>
              </a:ext>
            </a:extLst>
          </p:cNvPr>
          <p:cNvSpPr txBox="1">
            <a:spLocks/>
          </p:cNvSpPr>
          <p:nvPr/>
        </p:nvSpPr>
        <p:spPr>
          <a:xfrm>
            <a:off x="385991" y="1074497"/>
            <a:ext cx="3299362" cy="539331"/>
          </a:xfrm>
          <a:prstGeom prst="rect">
            <a:avLst/>
          </a:prstGeom>
        </p:spPr>
        <p:txBody>
          <a:bodyPr vert="horz" lIns="91440" tIns="45720" rIns="91440" bIns="45720" rtlCol="0" anchor="t">
            <a:noAutofit/>
          </a:bodyPr>
          <a:lstStyle>
            <a:lvl1pPr algn="l" defTabSz="457200" rtl="0" eaLnBrk="1" latinLnBrk="0" hangingPunct="1">
              <a:lnSpc>
                <a:spcPct val="80000"/>
              </a:lnSpc>
              <a:spcBef>
                <a:spcPct val="0"/>
              </a:spcBef>
              <a:buNone/>
              <a:defRPr sz="2800" b="0" i="0" kern="1200" baseline="0">
                <a:solidFill>
                  <a:srgbClr val="0091DA"/>
                </a:solidFill>
                <a:latin typeface="FS Elliot Pro"/>
                <a:ea typeface="+mj-ea"/>
                <a:cs typeface="FS Elliot Pro"/>
              </a:defRPr>
            </a:lvl1pPr>
          </a:lstStyle>
          <a:p>
            <a:r>
              <a:rPr lang="es-CL" sz="2400" dirty="0">
                <a:solidFill>
                  <a:srgbClr val="0A89CC"/>
                </a:solidFill>
              </a:rPr>
              <a:t>Es una necesidad</a:t>
            </a:r>
          </a:p>
        </p:txBody>
      </p:sp>
      <p:sp>
        <p:nvSpPr>
          <p:cNvPr id="9" name="Title 1">
            <a:extLst>
              <a:ext uri="{FF2B5EF4-FFF2-40B4-BE49-F238E27FC236}">
                <a16:creationId xmlns:a16="http://schemas.microsoft.com/office/drawing/2014/main" id="{C004D8ED-573D-4EAB-AA7B-7428BABD6319}"/>
              </a:ext>
            </a:extLst>
          </p:cNvPr>
          <p:cNvSpPr txBox="1">
            <a:spLocks/>
          </p:cNvSpPr>
          <p:nvPr/>
        </p:nvSpPr>
        <p:spPr>
          <a:xfrm>
            <a:off x="2841324" y="1065898"/>
            <a:ext cx="4575475" cy="539331"/>
          </a:xfrm>
          <a:prstGeom prst="rect">
            <a:avLst/>
          </a:prstGeom>
        </p:spPr>
        <p:txBody>
          <a:bodyPr vert="horz" lIns="91440" tIns="45720" rIns="91440" bIns="45720" rtlCol="0" anchor="t">
            <a:noAutofit/>
          </a:bodyPr>
          <a:lstStyle>
            <a:lvl1pPr algn="l" defTabSz="457200" rtl="0" eaLnBrk="1" latinLnBrk="0" hangingPunct="1">
              <a:lnSpc>
                <a:spcPct val="80000"/>
              </a:lnSpc>
              <a:spcBef>
                <a:spcPct val="0"/>
              </a:spcBef>
              <a:buNone/>
              <a:defRPr sz="2800" b="0" i="0" kern="1200" baseline="0">
                <a:solidFill>
                  <a:srgbClr val="0091DA"/>
                </a:solidFill>
                <a:latin typeface="FS Elliot Pro"/>
                <a:ea typeface="+mj-ea"/>
                <a:cs typeface="FS Elliot Pro"/>
              </a:defRPr>
            </a:lvl1pPr>
          </a:lstStyle>
          <a:p>
            <a:r>
              <a:rPr lang="es-CL" sz="2400" dirty="0">
                <a:solidFill>
                  <a:srgbClr val="0A89CC"/>
                </a:solidFill>
              </a:rPr>
              <a:t>y parte de la estrategia</a:t>
            </a:r>
          </a:p>
        </p:txBody>
      </p:sp>
    </p:spTree>
    <p:extLst>
      <p:ext uri="{BB962C8B-B14F-4D97-AF65-F5344CB8AC3E}">
        <p14:creationId xmlns:p14="http://schemas.microsoft.com/office/powerpoint/2010/main" val="39257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750"/>
                                        <p:tgtEl>
                                          <p:spTgt spid="12"/>
                                        </p:tgtEl>
                                      </p:cBhvr>
                                    </p:animEffect>
                                    <p:set>
                                      <p:cBhvr>
                                        <p:cTn id="7" dur="1" fill="hold">
                                          <p:stCondLst>
                                            <p:cond delay="749"/>
                                          </p:stCondLst>
                                        </p:cTn>
                                        <p:tgtEl>
                                          <p:spTgt spid="12"/>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75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latin typeface="FS Elliot Pro"/>
                <a:cs typeface="FS Elliot Pro"/>
              </a:rPr>
              <a:t>Gracias</a:t>
            </a:r>
          </a:p>
        </p:txBody>
      </p:sp>
    </p:spTree>
    <p:extLst>
      <p:ext uri="{BB962C8B-B14F-4D97-AF65-F5344CB8AC3E}">
        <p14:creationId xmlns:p14="http://schemas.microsoft.com/office/powerpoint/2010/main" val="2246916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39CB5A67-E606-4BFB-BEB0-A81735B10E00}"/>
              </a:ext>
            </a:extLst>
          </p:cNvPr>
          <p:cNvGrpSpPr/>
          <p:nvPr/>
        </p:nvGrpSpPr>
        <p:grpSpPr>
          <a:xfrm>
            <a:off x="0" y="0"/>
            <a:ext cx="9144000" cy="5303539"/>
            <a:chOff x="0" y="0"/>
            <a:chExt cx="9144000" cy="5303539"/>
          </a:xfrm>
        </p:grpSpPr>
        <p:sp>
          <p:nvSpPr>
            <p:cNvPr id="21" name="Rectángulo 20">
              <a:extLst>
                <a:ext uri="{FF2B5EF4-FFF2-40B4-BE49-F238E27FC236}">
                  <a16:creationId xmlns:a16="http://schemas.microsoft.com/office/drawing/2014/main" id="{2838DA39-467C-41C6-A3DD-BA06E29D6471}"/>
                </a:ext>
              </a:extLst>
            </p:cNvPr>
            <p:cNvSpPr/>
            <p:nvPr/>
          </p:nvSpPr>
          <p:spPr>
            <a:xfrm flipV="1">
              <a:off x="0" y="0"/>
              <a:ext cx="9144000" cy="5294940"/>
            </a:xfrm>
            <a:prstGeom prst="rect">
              <a:avLst/>
            </a:prstGeom>
            <a:solidFill>
              <a:srgbClr val="BFD5E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pic>
          <p:nvPicPr>
            <p:cNvPr id="18" name="Imagen 17">
              <a:extLst>
                <a:ext uri="{FF2B5EF4-FFF2-40B4-BE49-F238E27FC236}">
                  <a16:creationId xmlns:a16="http://schemas.microsoft.com/office/drawing/2014/main" id="{7B394987-4273-4427-88EE-AFF4FC3D1001}"/>
                </a:ext>
              </a:extLst>
            </p:cNvPr>
            <p:cNvPicPr>
              <a:picLocks noChangeAspect="1"/>
            </p:cNvPicPr>
            <p:nvPr/>
          </p:nvPicPr>
          <p:blipFill rotWithShape="1">
            <a:blip r:embed="rId3"/>
            <a:srcRect t="12727" b="13569"/>
            <a:stretch/>
          </p:blipFill>
          <p:spPr>
            <a:xfrm>
              <a:off x="127126" y="1401010"/>
              <a:ext cx="8889747" cy="3902529"/>
            </a:xfrm>
            <a:prstGeom prst="rect">
              <a:avLst/>
            </a:prstGeom>
          </p:spPr>
        </p:pic>
      </p:grpSp>
      <p:sp>
        <p:nvSpPr>
          <p:cNvPr id="23" name="Title 1">
            <a:extLst>
              <a:ext uri="{FF2B5EF4-FFF2-40B4-BE49-F238E27FC236}">
                <a16:creationId xmlns:a16="http://schemas.microsoft.com/office/drawing/2014/main" id="{DB408DFF-5632-4110-833E-DE647FBEE543}"/>
              </a:ext>
            </a:extLst>
          </p:cNvPr>
          <p:cNvSpPr>
            <a:spLocks noGrp="1"/>
          </p:cNvSpPr>
          <p:nvPr>
            <p:ph type="title"/>
          </p:nvPr>
        </p:nvSpPr>
        <p:spPr>
          <a:xfrm>
            <a:off x="397896" y="227625"/>
            <a:ext cx="5847289" cy="639236"/>
          </a:xfrm>
        </p:spPr>
        <p:txBody>
          <a:bodyPr>
            <a:normAutofit/>
          </a:bodyPr>
          <a:lstStyle/>
          <a:p>
            <a:r>
              <a:rPr lang="es-CL" sz="3600" dirty="0">
                <a:solidFill>
                  <a:srgbClr val="F36F23"/>
                </a:solidFill>
                <a:latin typeface="FS Elliot Pro"/>
                <a:cs typeface="FS Elliot Pro"/>
              </a:rPr>
              <a:t>Sostenibilidad</a:t>
            </a:r>
            <a:endParaRPr lang="es-CL" sz="3600" dirty="0">
              <a:solidFill>
                <a:srgbClr val="F36F23"/>
              </a:solidFill>
            </a:endParaRPr>
          </a:p>
        </p:txBody>
      </p:sp>
      <p:sp>
        <p:nvSpPr>
          <p:cNvPr id="12" name="Title 1">
            <a:extLst>
              <a:ext uri="{FF2B5EF4-FFF2-40B4-BE49-F238E27FC236}">
                <a16:creationId xmlns:a16="http://schemas.microsoft.com/office/drawing/2014/main" id="{F6259B7E-41D3-40DA-A442-13F3C5D46E11}"/>
              </a:ext>
            </a:extLst>
          </p:cNvPr>
          <p:cNvSpPr txBox="1">
            <a:spLocks/>
          </p:cNvSpPr>
          <p:nvPr/>
        </p:nvSpPr>
        <p:spPr>
          <a:xfrm>
            <a:off x="385991" y="1060273"/>
            <a:ext cx="3593329" cy="539331"/>
          </a:xfrm>
          <a:prstGeom prst="rect">
            <a:avLst/>
          </a:prstGeom>
        </p:spPr>
        <p:txBody>
          <a:bodyPr vert="horz" lIns="91440" tIns="45720" rIns="91440" bIns="45720" rtlCol="0" anchor="t">
            <a:noAutofit/>
          </a:bodyPr>
          <a:lstStyle>
            <a:lvl1pPr algn="l" defTabSz="457200" rtl="0" eaLnBrk="1" latinLnBrk="0" hangingPunct="1">
              <a:lnSpc>
                <a:spcPct val="80000"/>
              </a:lnSpc>
              <a:spcBef>
                <a:spcPct val="0"/>
              </a:spcBef>
              <a:buNone/>
              <a:defRPr sz="2800" b="0" i="0" kern="1200" baseline="0">
                <a:solidFill>
                  <a:srgbClr val="0091DA"/>
                </a:solidFill>
                <a:latin typeface="FS Elliot Pro"/>
                <a:ea typeface="+mj-ea"/>
                <a:cs typeface="FS Elliot Pro"/>
              </a:defRPr>
            </a:lvl1pPr>
          </a:lstStyle>
          <a:p>
            <a:r>
              <a:rPr lang="es-CL" sz="2400" dirty="0">
                <a:solidFill>
                  <a:srgbClr val="0A89CC"/>
                </a:solidFill>
              </a:rPr>
              <a:t>¿Objetivo o Restricción?</a:t>
            </a:r>
          </a:p>
        </p:txBody>
      </p:sp>
      <p:pic>
        <p:nvPicPr>
          <p:cNvPr id="7" name="Imagen 6">
            <a:extLst>
              <a:ext uri="{FF2B5EF4-FFF2-40B4-BE49-F238E27FC236}">
                <a16:creationId xmlns:a16="http://schemas.microsoft.com/office/drawing/2014/main" id="{6AF26272-4712-40B3-A5B8-C292372D9069}"/>
              </a:ext>
            </a:extLst>
          </p:cNvPr>
          <p:cNvPicPr>
            <a:picLocks noChangeAspect="1"/>
          </p:cNvPicPr>
          <p:nvPr/>
        </p:nvPicPr>
        <p:blipFill>
          <a:blip r:embed="rId4"/>
          <a:stretch>
            <a:fillRect/>
          </a:stretch>
        </p:blipFill>
        <p:spPr>
          <a:xfrm>
            <a:off x="7881510" y="119626"/>
            <a:ext cx="1110000" cy="360000"/>
          </a:xfrm>
          <a:prstGeom prst="rect">
            <a:avLst/>
          </a:prstGeom>
        </p:spPr>
      </p:pic>
    </p:spTree>
    <p:extLst>
      <p:ext uri="{BB962C8B-B14F-4D97-AF65-F5344CB8AC3E}">
        <p14:creationId xmlns:p14="http://schemas.microsoft.com/office/powerpoint/2010/main" val="104655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750"/>
                                        <p:tgtEl>
                                          <p:spTgt spid="12"/>
                                        </p:tgtEl>
                                      </p:cBhvr>
                                    </p:animEffect>
                                    <p:set>
                                      <p:cBhvr>
                                        <p:cTn id="7" dur="1" fill="hold">
                                          <p:stCondLst>
                                            <p:cond delay="74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7D3F52F-686A-4C55-A4AD-BEE5E16DFAFA}"/>
              </a:ext>
            </a:extLst>
          </p:cNvPr>
          <p:cNvSpPr/>
          <p:nvPr/>
        </p:nvSpPr>
        <p:spPr>
          <a:xfrm>
            <a:off x="2616378" y="-57477"/>
            <a:ext cx="6527621" cy="3410277"/>
          </a:xfrm>
          <a:prstGeom prst="rect">
            <a:avLst/>
          </a:prstGeom>
          <a:solidFill>
            <a:srgbClr val="BFD5E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pic>
        <p:nvPicPr>
          <p:cNvPr id="9" name="Imagen 8">
            <a:extLst>
              <a:ext uri="{FF2B5EF4-FFF2-40B4-BE49-F238E27FC236}">
                <a16:creationId xmlns:a16="http://schemas.microsoft.com/office/drawing/2014/main" id="{20D515CE-FE8E-4AE4-91D2-E876D85A0B94}"/>
              </a:ext>
            </a:extLst>
          </p:cNvPr>
          <p:cNvPicPr>
            <a:picLocks noChangeAspect="1"/>
          </p:cNvPicPr>
          <p:nvPr/>
        </p:nvPicPr>
        <p:blipFill rotWithShape="1">
          <a:blip r:embed="rId3"/>
          <a:srcRect b="12173"/>
          <a:stretch/>
        </p:blipFill>
        <p:spPr>
          <a:xfrm>
            <a:off x="2612124" y="491869"/>
            <a:ext cx="6531876" cy="4651632"/>
          </a:xfrm>
          <a:prstGeom prst="rect">
            <a:avLst/>
          </a:prstGeom>
        </p:spPr>
      </p:pic>
      <p:sp>
        <p:nvSpPr>
          <p:cNvPr id="10" name="Rectángulo 9">
            <a:extLst>
              <a:ext uri="{FF2B5EF4-FFF2-40B4-BE49-F238E27FC236}">
                <a16:creationId xmlns:a16="http://schemas.microsoft.com/office/drawing/2014/main" id="{4594C590-A74E-4E6D-A8EF-A6538F057811}"/>
              </a:ext>
            </a:extLst>
          </p:cNvPr>
          <p:cNvSpPr/>
          <p:nvPr/>
        </p:nvSpPr>
        <p:spPr>
          <a:xfrm>
            <a:off x="-1" y="-12701"/>
            <a:ext cx="2781301" cy="5296328"/>
          </a:xfrm>
          <a:prstGeom prst="rect">
            <a:avLst/>
          </a:prstGeom>
          <a:solidFill>
            <a:srgbClr val="BFD5E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1" name="Elipse 10">
            <a:extLst>
              <a:ext uri="{FF2B5EF4-FFF2-40B4-BE49-F238E27FC236}">
                <a16:creationId xmlns:a16="http://schemas.microsoft.com/office/drawing/2014/main" id="{B9B7A9AE-30B9-4E35-8EB2-757FB7F3E8F4}"/>
              </a:ext>
            </a:extLst>
          </p:cNvPr>
          <p:cNvSpPr/>
          <p:nvPr/>
        </p:nvSpPr>
        <p:spPr>
          <a:xfrm>
            <a:off x="-1816099" y="-355600"/>
            <a:ext cx="6182390" cy="5853895"/>
          </a:xfrm>
          <a:prstGeom prst="ellipse">
            <a:avLst/>
          </a:prstGeom>
          <a:solidFill>
            <a:srgbClr val="0091DA">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2" name="Title 1">
            <a:extLst>
              <a:ext uri="{FF2B5EF4-FFF2-40B4-BE49-F238E27FC236}">
                <a16:creationId xmlns:a16="http://schemas.microsoft.com/office/drawing/2014/main" id="{E7047ACE-0A1C-404A-BF3B-C813BBBBAAED}"/>
              </a:ext>
            </a:extLst>
          </p:cNvPr>
          <p:cNvSpPr>
            <a:spLocks noGrp="1"/>
          </p:cNvSpPr>
          <p:nvPr>
            <p:ph type="title"/>
          </p:nvPr>
        </p:nvSpPr>
        <p:spPr>
          <a:xfrm>
            <a:off x="817445" y="1756476"/>
            <a:ext cx="3611942" cy="2329573"/>
          </a:xfrm>
        </p:spPr>
        <p:txBody>
          <a:bodyPr>
            <a:normAutofit/>
          </a:bodyPr>
          <a:lstStyle/>
          <a:p>
            <a:r>
              <a:rPr lang="en-US" sz="3600" dirty="0" err="1">
                <a:solidFill>
                  <a:schemeClr val="bg1"/>
                </a:solidFill>
                <a:latin typeface="FS Elliot Pro"/>
                <a:cs typeface="FS Elliot Pro"/>
              </a:rPr>
              <a:t>Sostenibilidad</a:t>
            </a:r>
            <a:r>
              <a:rPr lang="en-US" sz="3600" dirty="0">
                <a:solidFill>
                  <a:schemeClr val="bg1"/>
                </a:solidFill>
                <a:latin typeface="FS Elliot Pro"/>
                <a:cs typeface="FS Elliot Pro"/>
              </a:rPr>
              <a:t> </a:t>
            </a:r>
            <a:r>
              <a:rPr lang="en-US" sz="3600" dirty="0" err="1">
                <a:solidFill>
                  <a:schemeClr val="bg1"/>
                </a:solidFill>
                <a:latin typeface="FS Elliot Pro"/>
                <a:cs typeface="FS Elliot Pro"/>
              </a:rPr>
              <a:t>en</a:t>
            </a:r>
            <a:r>
              <a:rPr lang="en-US" sz="3600" dirty="0">
                <a:solidFill>
                  <a:schemeClr val="bg1"/>
                </a:solidFill>
                <a:latin typeface="FS Elliot Pro"/>
                <a:cs typeface="FS Elliot Pro"/>
              </a:rPr>
              <a:t> Principal</a:t>
            </a:r>
            <a:endParaRPr lang="en-US" sz="3600" dirty="0">
              <a:solidFill>
                <a:schemeClr val="bg1"/>
              </a:solidFill>
            </a:endParaRPr>
          </a:p>
        </p:txBody>
      </p:sp>
      <p:sp>
        <p:nvSpPr>
          <p:cNvPr id="13" name="Rectángulo 12">
            <a:extLst>
              <a:ext uri="{FF2B5EF4-FFF2-40B4-BE49-F238E27FC236}">
                <a16:creationId xmlns:a16="http://schemas.microsoft.com/office/drawing/2014/main" id="{0C037C8E-159F-4130-B545-E9E925212497}"/>
              </a:ext>
            </a:extLst>
          </p:cNvPr>
          <p:cNvSpPr/>
          <p:nvPr/>
        </p:nvSpPr>
        <p:spPr>
          <a:xfrm>
            <a:off x="6426107" y="1241355"/>
            <a:ext cx="2717893" cy="1506248"/>
          </a:xfrm>
          <a:prstGeom prst="rect">
            <a:avLst/>
          </a:prstGeom>
          <a:solidFill>
            <a:srgbClr val="BFD5E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6" name="Title 1">
            <a:extLst>
              <a:ext uri="{FF2B5EF4-FFF2-40B4-BE49-F238E27FC236}">
                <a16:creationId xmlns:a16="http://schemas.microsoft.com/office/drawing/2014/main" id="{F190CAAB-51A8-4DD1-A206-E2BD16384EE5}"/>
              </a:ext>
            </a:extLst>
          </p:cNvPr>
          <p:cNvSpPr txBox="1">
            <a:spLocks/>
          </p:cNvSpPr>
          <p:nvPr/>
        </p:nvSpPr>
        <p:spPr>
          <a:xfrm>
            <a:off x="6108658" y="1662371"/>
            <a:ext cx="2770206" cy="1506248"/>
          </a:xfrm>
          <a:prstGeom prst="rect">
            <a:avLst/>
          </a:prstGeom>
        </p:spPr>
        <p:txBody>
          <a:bodyPr vert="horz" lIns="91440" tIns="45720" rIns="91440" bIns="45720" rtlCol="0" anchor="t">
            <a:normAutofit fontScale="55000" lnSpcReduction="20000"/>
          </a:bodyPr>
          <a:lstStyle>
            <a:lvl1pPr algn="l" defTabSz="457200" rtl="0" eaLnBrk="1" latinLnBrk="0" hangingPunct="1">
              <a:lnSpc>
                <a:spcPct val="80000"/>
              </a:lnSpc>
              <a:spcBef>
                <a:spcPct val="0"/>
              </a:spcBef>
              <a:buNone/>
              <a:defRPr sz="2800" b="0" i="0" kern="1200" baseline="0">
                <a:solidFill>
                  <a:srgbClr val="0091DA"/>
                </a:solidFill>
                <a:latin typeface="FS Elliot Pro"/>
                <a:ea typeface="+mj-ea"/>
                <a:cs typeface="FS Elliot Pro"/>
              </a:defRPr>
            </a:lvl1pPr>
          </a:lstStyle>
          <a:p>
            <a:endParaRPr lang="es-CL" sz="1800" dirty="0">
              <a:solidFill>
                <a:srgbClr val="1492D3"/>
              </a:solidFill>
            </a:endParaRPr>
          </a:p>
          <a:p>
            <a:pPr>
              <a:lnSpc>
                <a:spcPct val="110000"/>
              </a:lnSpc>
            </a:pPr>
            <a:r>
              <a:rPr lang="es-CL" sz="3200" dirty="0">
                <a:solidFill>
                  <a:srgbClr val="F36F23"/>
                </a:solidFill>
              </a:rPr>
              <a:t>Existimos para crear un mundo </a:t>
            </a:r>
            <a:r>
              <a:rPr lang="es-CL" sz="3200" dirty="0">
                <a:solidFill>
                  <a:srgbClr val="F36F23"/>
                </a:solidFill>
                <a:cs typeface="+mn-cs"/>
              </a:rPr>
              <a:t>donde</a:t>
            </a:r>
            <a:r>
              <a:rPr lang="es-CL" sz="3200" dirty="0">
                <a:solidFill>
                  <a:srgbClr val="F36F23"/>
                </a:solidFill>
              </a:rPr>
              <a:t> la seguridad financiera sea accesible para todos</a:t>
            </a:r>
          </a:p>
        </p:txBody>
      </p:sp>
      <p:sp>
        <p:nvSpPr>
          <p:cNvPr id="3" name="Rectángulo 2">
            <a:extLst>
              <a:ext uri="{FF2B5EF4-FFF2-40B4-BE49-F238E27FC236}">
                <a16:creationId xmlns:a16="http://schemas.microsoft.com/office/drawing/2014/main" id="{76C2244D-8354-44B1-AA4C-CD633083BE7B}"/>
              </a:ext>
            </a:extLst>
          </p:cNvPr>
          <p:cNvSpPr/>
          <p:nvPr/>
        </p:nvSpPr>
        <p:spPr>
          <a:xfrm>
            <a:off x="5179439" y="794407"/>
            <a:ext cx="2770206" cy="707886"/>
          </a:xfrm>
          <a:prstGeom prst="rect">
            <a:avLst/>
          </a:prstGeom>
        </p:spPr>
        <p:txBody>
          <a:bodyPr wrap="square">
            <a:spAutoFit/>
          </a:bodyPr>
          <a:lstStyle/>
          <a:p>
            <a:r>
              <a:rPr lang="es-CL" sz="2000" dirty="0">
                <a:solidFill>
                  <a:srgbClr val="F36F23"/>
                </a:solidFill>
                <a:latin typeface="FS Elliot Pro"/>
                <a:ea typeface="+mj-ea"/>
              </a:rPr>
              <a:t>Nuestro propósito es de largo plazo</a:t>
            </a:r>
          </a:p>
        </p:txBody>
      </p:sp>
      <p:pic>
        <p:nvPicPr>
          <p:cNvPr id="14" name="Imagen 13">
            <a:extLst>
              <a:ext uri="{FF2B5EF4-FFF2-40B4-BE49-F238E27FC236}">
                <a16:creationId xmlns:a16="http://schemas.microsoft.com/office/drawing/2014/main" id="{D203B354-0377-4277-A3BA-ED2184BA449D}"/>
              </a:ext>
            </a:extLst>
          </p:cNvPr>
          <p:cNvPicPr>
            <a:picLocks noChangeAspect="1"/>
          </p:cNvPicPr>
          <p:nvPr/>
        </p:nvPicPr>
        <p:blipFill>
          <a:blip r:embed="rId4"/>
          <a:stretch>
            <a:fillRect/>
          </a:stretch>
        </p:blipFill>
        <p:spPr>
          <a:xfrm>
            <a:off x="7881510" y="119626"/>
            <a:ext cx="1110000" cy="360000"/>
          </a:xfrm>
          <a:prstGeom prst="rect">
            <a:avLst/>
          </a:prstGeom>
        </p:spPr>
      </p:pic>
    </p:spTree>
    <p:extLst>
      <p:ext uri="{BB962C8B-B14F-4D97-AF65-F5344CB8AC3E}">
        <p14:creationId xmlns:p14="http://schemas.microsoft.com/office/powerpoint/2010/main" val="2488549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9DE11D67-984F-44AB-B0BD-864BFAEF936E}"/>
              </a:ext>
            </a:extLst>
          </p:cNvPr>
          <p:cNvSpPr/>
          <p:nvPr/>
        </p:nvSpPr>
        <p:spPr>
          <a:xfrm flipV="1">
            <a:off x="0" y="0"/>
            <a:ext cx="9144000" cy="5294940"/>
          </a:xfrm>
          <a:prstGeom prst="rect">
            <a:avLst/>
          </a:prstGeom>
          <a:solidFill>
            <a:srgbClr val="BFD5E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9" name="Title 1">
            <a:extLst>
              <a:ext uri="{FF2B5EF4-FFF2-40B4-BE49-F238E27FC236}">
                <a16:creationId xmlns:a16="http://schemas.microsoft.com/office/drawing/2014/main" id="{DB2E668E-C084-4729-932D-D3D617586A7D}"/>
              </a:ext>
            </a:extLst>
          </p:cNvPr>
          <p:cNvSpPr txBox="1">
            <a:spLocks/>
          </p:cNvSpPr>
          <p:nvPr/>
        </p:nvSpPr>
        <p:spPr>
          <a:xfrm>
            <a:off x="315263" y="202640"/>
            <a:ext cx="3838726" cy="1065923"/>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2800" b="0" i="0" kern="1200" baseline="0">
                <a:solidFill>
                  <a:srgbClr val="0091DA"/>
                </a:solidFill>
                <a:latin typeface="FS Elliot Pro"/>
                <a:ea typeface="+mj-ea"/>
                <a:cs typeface="FS Elliot Pro"/>
              </a:defRPr>
            </a:lvl1pPr>
          </a:lstStyle>
          <a:p>
            <a:r>
              <a:rPr lang="en-US" sz="3600" dirty="0" err="1">
                <a:solidFill>
                  <a:schemeClr val="bg2"/>
                </a:solidFill>
              </a:rPr>
              <a:t>Pilares</a:t>
            </a:r>
            <a:r>
              <a:rPr lang="en-US" sz="3600" dirty="0">
                <a:solidFill>
                  <a:schemeClr val="bg2"/>
                </a:solidFill>
              </a:rPr>
              <a:t> de la </a:t>
            </a:r>
            <a:r>
              <a:rPr lang="en-US" sz="3600" dirty="0" err="1">
                <a:solidFill>
                  <a:schemeClr val="bg2"/>
                </a:solidFill>
              </a:rPr>
              <a:t>sostenibilidad</a:t>
            </a:r>
            <a:endParaRPr lang="en-US" sz="3600" dirty="0">
              <a:solidFill>
                <a:schemeClr val="bg2"/>
              </a:solidFill>
            </a:endParaRPr>
          </a:p>
        </p:txBody>
      </p:sp>
      <p:graphicFrame>
        <p:nvGraphicFramePr>
          <p:cNvPr id="2" name="Diagrama 1">
            <a:extLst>
              <a:ext uri="{FF2B5EF4-FFF2-40B4-BE49-F238E27FC236}">
                <a16:creationId xmlns:a16="http://schemas.microsoft.com/office/drawing/2014/main" id="{466E2DEB-6E91-483F-B9CD-F083BA30859E}"/>
              </a:ext>
            </a:extLst>
          </p:cNvPr>
          <p:cNvGraphicFramePr/>
          <p:nvPr>
            <p:extLst>
              <p:ext uri="{D42A27DB-BD31-4B8C-83A1-F6EECF244321}">
                <p14:modId xmlns:p14="http://schemas.microsoft.com/office/powerpoint/2010/main" val="213960408"/>
              </p:ext>
            </p:extLst>
          </p:nvPr>
        </p:nvGraphicFramePr>
        <p:xfrm>
          <a:off x="1674646" y="177040"/>
          <a:ext cx="7367754" cy="49408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n 5">
            <a:extLst>
              <a:ext uri="{FF2B5EF4-FFF2-40B4-BE49-F238E27FC236}">
                <a16:creationId xmlns:a16="http://schemas.microsoft.com/office/drawing/2014/main" id="{973D784F-A12D-4D5F-A2AB-D9902AA6067C}"/>
              </a:ext>
            </a:extLst>
          </p:cNvPr>
          <p:cNvPicPr>
            <a:picLocks noChangeAspect="1"/>
          </p:cNvPicPr>
          <p:nvPr/>
        </p:nvPicPr>
        <p:blipFill>
          <a:blip r:embed="rId8"/>
          <a:stretch>
            <a:fillRect/>
          </a:stretch>
        </p:blipFill>
        <p:spPr>
          <a:xfrm>
            <a:off x="282323" y="4800282"/>
            <a:ext cx="1110000" cy="360000"/>
          </a:xfrm>
          <a:prstGeom prst="rect">
            <a:avLst/>
          </a:prstGeom>
        </p:spPr>
      </p:pic>
    </p:spTree>
    <p:extLst>
      <p:ext uri="{BB962C8B-B14F-4D97-AF65-F5344CB8AC3E}">
        <p14:creationId xmlns:p14="http://schemas.microsoft.com/office/powerpoint/2010/main" val="1667659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err="1">
                <a:latin typeface="FS Elliot Pro"/>
                <a:cs typeface="FS Elliot Pro"/>
              </a:rPr>
              <a:t>Algunas</a:t>
            </a:r>
            <a:r>
              <a:rPr lang="en-US" dirty="0">
                <a:latin typeface="FS Elliot Pro"/>
                <a:cs typeface="FS Elliot Pro"/>
              </a:rPr>
              <a:t> de </a:t>
            </a:r>
            <a:r>
              <a:rPr lang="en-US" dirty="0" err="1">
                <a:latin typeface="FS Elliot Pro"/>
                <a:cs typeface="FS Elliot Pro"/>
              </a:rPr>
              <a:t>nuestras</a:t>
            </a:r>
            <a:r>
              <a:rPr lang="en-US" dirty="0">
                <a:latin typeface="FS Elliot Pro"/>
                <a:cs typeface="FS Elliot Pro"/>
              </a:rPr>
              <a:t> </a:t>
            </a:r>
            <a:r>
              <a:rPr lang="en-US" dirty="0" err="1">
                <a:latin typeface="FS Elliot Pro"/>
                <a:cs typeface="FS Elliot Pro"/>
              </a:rPr>
              <a:t>iniciativas</a:t>
            </a:r>
            <a:r>
              <a:rPr lang="en-US" dirty="0">
                <a:latin typeface="FS Elliot Pro"/>
                <a:cs typeface="FS Elliot Pro"/>
              </a:rPr>
              <a:t> de </a:t>
            </a:r>
            <a:r>
              <a:rPr lang="en-US" dirty="0" err="1">
                <a:latin typeface="FS Elliot Pro"/>
                <a:cs typeface="FS Elliot Pro"/>
              </a:rPr>
              <a:t>sostenibilidad</a:t>
            </a:r>
            <a:endParaRPr lang="en-US" dirty="0">
              <a:latin typeface="FS Elliot Pro"/>
              <a:cs typeface="FS Elliot Pro"/>
            </a:endParaRPr>
          </a:p>
        </p:txBody>
      </p:sp>
    </p:spTree>
    <p:extLst>
      <p:ext uri="{BB962C8B-B14F-4D97-AF65-F5344CB8AC3E}">
        <p14:creationId xmlns:p14="http://schemas.microsoft.com/office/powerpoint/2010/main" val="3730198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C6E0A698-3C26-4C82-9832-77D77E900697}"/>
              </a:ext>
            </a:extLst>
          </p:cNvPr>
          <p:cNvSpPr txBox="1"/>
          <p:nvPr/>
        </p:nvSpPr>
        <p:spPr>
          <a:xfrm>
            <a:off x="256658" y="286714"/>
            <a:ext cx="6035040" cy="369332"/>
          </a:xfrm>
          <a:prstGeom prst="rect">
            <a:avLst/>
          </a:prstGeom>
          <a:noFill/>
        </p:spPr>
        <p:txBody>
          <a:bodyPr wrap="square" rtlCol="0">
            <a:spAutoFit/>
          </a:bodyPr>
          <a:lstStyle/>
          <a:p>
            <a:r>
              <a:rPr lang="es-CL" dirty="0">
                <a:solidFill>
                  <a:srgbClr val="F05421"/>
                </a:solidFill>
                <a:latin typeface="FS Elliot Pro" panose="02000503040000020004" pitchFamily="50" charset="0"/>
              </a:rPr>
              <a:t>PILAR LIDERAZGO PROPOSITIVO</a:t>
            </a:r>
          </a:p>
        </p:txBody>
      </p:sp>
      <p:sp>
        <p:nvSpPr>
          <p:cNvPr id="8" name="Rectángulo 7">
            <a:extLst>
              <a:ext uri="{FF2B5EF4-FFF2-40B4-BE49-F238E27FC236}">
                <a16:creationId xmlns:a16="http://schemas.microsoft.com/office/drawing/2014/main" id="{3049F3AF-6FC6-416A-90E2-5AC295E250A1}"/>
              </a:ext>
            </a:extLst>
          </p:cNvPr>
          <p:cNvSpPr/>
          <p:nvPr/>
        </p:nvSpPr>
        <p:spPr>
          <a:xfrm>
            <a:off x="7255239" y="4147641"/>
            <a:ext cx="1888761" cy="94625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pic>
        <p:nvPicPr>
          <p:cNvPr id="7" name="Imagen 6">
            <a:extLst>
              <a:ext uri="{FF2B5EF4-FFF2-40B4-BE49-F238E27FC236}">
                <a16:creationId xmlns:a16="http://schemas.microsoft.com/office/drawing/2014/main" id="{583CA7D7-0136-4D70-9BD2-1EAE0102261A}"/>
              </a:ext>
            </a:extLst>
          </p:cNvPr>
          <p:cNvPicPr>
            <a:picLocks noChangeAspect="1"/>
          </p:cNvPicPr>
          <p:nvPr/>
        </p:nvPicPr>
        <p:blipFill>
          <a:blip r:embed="rId3"/>
          <a:stretch>
            <a:fillRect/>
          </a:stretch>
        </p:blipFill>
        <p:spPr>
          <a:xfrm>
            <a:off x="1183570" y="656046"/>
            <a:ext cx="7608488" cy="4247455"/>
          </a:xfrm>
          <a:prstGeom prst="rect">
            <a:avLst/>
          </a:prstGeom>
        </p:spPr>
      </p:pic>
      <p:pic>
        <p:nvPicPr>
          <p:cNvPr id="9" name="Imagen 8">
            <a:extLst>
              <a:ext uri="{FF2B5EF4-FFF2-40B4-BE49-F238E27FC236}">
                <a16:creationId xmlns:a16="http://schemas.microsoft.com/office/drawing/2014/main" id="{F2C5A402-0EA7-44B4-BF95-111B044A9614}"/>
              </a:ext>
            </a:extLst>
          </p:cNvPr>
          <p:cNvPicPr>
            <a:picLocks noChangeAspect="1"/>
          </p:cNvPicPr>
          <p:nvPr/>
        </p:nvPicPr>
        <p:blipFill>
          <a:blip r:embed="rId4"/>
          <a:stretch>
            <a:fillRect/>
          </a:stretch>
        </p:blipFill>
        <p:spPr>
          <a:xfrm>
            <a:off x="155962" y="4755520"/>
            <a:ext cx="888000" cy="288000"/>
          </a:xfrm>
          <a:prstGeom prst="rect">
            <a:avLst/>
          </a:prstGeom>
        </p:spPr>
      </p:pic>
    </p:spTree>
    <p:extLst>
      <p:ext uri="{BB962C8B-B14F-4D97-AF65-F5344CB8AC3E}">
        <p14:creationId xmlns:p14="http://schemas.microsoft.com/office/powerpoint/2010/main" val="1687051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3049F3AF-6FC6-416A-90E2-5AC295E250A1}"/>
              </a:ext>
            </a:extLst>
          </p:cNvPr>
          <p:cNvSpPr/>
          <p:nvPr/>
        </p:nvSpPr>
        <p:spPr>
          <a:xfrm>
            <a:off x="7255239" y="4147641"/>
            <a:ext cx="1888761" cy="94625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pic>
        <p:nvPicPr>
          <p:cNvPr id="2" name="Imagen 1">
            <a:extLst>
              <a:ext uri="{FF2B5EF4-FFF2-40B4-BE49-F238E27FC236}">
                <a16:creationId xmlns:a16="http://schemas.microsoft.com/office/drawing/2014/main" id="{4BF72797-E4F0-42C3-AC41-A8127D330028}"/>
              </a:ext>
            </a:extLst>
          </p:cNvPr>
          <p:cNvPicPr>
            <a:picLocks noChangeAspect="1"/>
          </p:cNvPicPr>
          <p:nvPr/>
        </p:nvPicPr>
        <p:blipFill>
          <a:blip r:embed="rId3"/>
          <a:stretch>
            <a:fillRect/>
          </a:stretch>
        </p:blipFill>
        <p:spPr>
          <a:xfrm>
            <a:off x="1250440" y="698905"/>
            <a:ext cx="7448189" cy="4200615"/>
          </a:xfrm>
          <a:prstGeom prst="rect">
            <a:avLst/>
          </a:prstGeom>
        </p:spPr>
      </p:pic>
      <p:sp>
        <p:nvSpPr>
          <p:cNvPr id="7" name="CuadroTexto 6">
            <a:extLst>
              <a:ext uri="{FF2B5EF4-FFF2-40B4-BE49-F238E27FC236}">
                <a16:creationId xmlns:a16="http://schemas.microsoft.com/office/drawing/2014/main" id="{0F15D5E4-4BA9-465D-99EA-100959A03310}"/>
              </a:ext>
            </a:extLst>
          </p:cNvPr>
          <p:cNvSpPr txBox="1"/>
          <p:nvPr/>
        </p:nvSpPr>
        <p:spPr>
          <a:xfrm>
            <a:off x="256658" y="286714"/>
            <a:ext cx="6035040" cy="369332"/>
          </a:xfrm>
          <a:prstGeom prst="rect">
            <a:avLst/>
          </a:prstGeom>
          <a:noFill/>
        </p:spPr>
        <p:txBody>
          <a:bodyPr wrap="square" rtlCol="0">
            <a:spAutoFit/>
          </a:bodyPr>
          <a:lstStyle/>
          <a:p>
            <a:r>
              <a:rPr lang="es-CL" dirty="0">
                <a:solidFill>
                  <a:srgbClr val="F05421"/>
                </a:solidFill>
                <a:latin typeface="FS Elliot Pro" panose="02000503040000020004" pitchFamily="50" charset="0"/>
              </a:rPr>
              <a:t>PILAR LIDERAZGO PROPOSITIVO</a:t>
            </a:r>
          </a:p>
        </p:txBody>
      </p:sp>
      <p:pic>
        <p:nvPicPr>
          <p:cNvPr id="9" name="Imagen 8">
            <a:extLst>
              <a:ext uri="{FF2B5EF4-FFF2-40B4-BE49-F238E27FC236}">
                <a16:creationId xmlns:a16="http://schemas.microsoft.com/office/drawing/2014/main" id="{29F69085-1814-4C58-BE32-D07E90462242}"/>
              </a:ext>
            </a:extLst>
          </p:cNvPr>
          <p:cNvPicPr>
            <a:picLocks noChangeAspect="1"/>
          </p:cNvPicPr>
          <p:nvPr/>
        </p:nvPicPr>
        <p:blipFill>
          <a:blip r:embed="rId4"/>
          <a:stretch>
            <a:fillRect/>
          </a:stretch>
        </p:blipFill>
        <p:spPr>
          <a:xfrm>
            <a:off x="155962" y="4755520"/>
            <a:ext cx="888000" cy="288000"/>
          </a:xfrm>
          <a:prstGeom prst="rect">
            <a:avLst/>
          </a:prstGeom>
        </p:spPr>
      </p:pic>
    </p:spTree>
    <p:extLst>
      <p:ext uri="{BB962C8B-B14F-4D97-AF65-F5344CB8AC3E}">
        <p14:creationId xmlns:p14="http://schemas.microsoft.com/office/powerpoint/2010/main" val="2942287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A8C96049-5116-4FE1-A9D2-6D14FAA5230F}"/>
              </a:ext>
            </a:extLst>
          </p:cNvPr>
          <p:cNvSpPr txBox="1">
            <a:spLocks/>
          </p:cNvSpPr>
          <p:nvPr/>
        </p:nvSpPr>
        <p:spPr>
          <a:xfrm>
            <a:off x="300513" y="1868478"/>
            <a:ext cx="4161944" cy="2520000"/>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2800" b="0" i="0" kern="1200" baseline="0">
                <a:solidFill>
                  <a:srgbClr val="0091DA"/>
                </a:solidFill>
                <a:latin typeface="FS Elliot Pro"/>
                <a:ea typeface="+mj-ea"/>
                <a:cs typeface="FS Elliot Pro"/>
              </a:defRPr>
            </a:lvl1pPr>
          </a:lstStyle>
          <a:p>
            <a:r>
              <a:rPr lang="es-CL" sz="1800" dirty="0">
                <a:solidFill>
                  <a:schemeClr val="tx2"/>
                </a:solidFill>
              </a:rPr>
              <a:t>Objetivo: </a:t>
            </a:r>
          </a:p>
          <a:p>
            <a:r>
              <a:rPr lang="es-CL" sz="1800" dirty="0">
                <a:solidFill>
                  <a:schemeClr val="tx1"/>
                </a:solidFill>
              </a:rPr>
              <a:t>Promover que los empleadores tengan un rol activo en mejorar el futuro financiero y previsional de sus colaboradores</a:t>
            </a:r>
          </a:p>
          <a:p>
            <a:endParaRPr lang="es-CL" sz="1800" dirty="0">
              <a:solidFill>
                <a:schemeClr val="tx2"/>
              </a:solidFill>
            </a:endParaRPr>
          </a:p>
          <a:p>
            <a:r>
              <a:rPr lang="es-CL" sz="1800" dirty="0">
                <a:solidFill>
                  <a:schemeClr val="tx2"/>
                </a:solidFill>
              </a:rPr>
              <a:t>Cómo: </a:t>
            </a:r>
          </a:p>
          <a:p>
            <a:pPr marL="342900" indent="-342900">
              <a:buClr>
                <a:schemeClr val="tx2"/>
              </a:buClr>
              <a:buFont typeface="Arial" panose="020B0604020202020204" pitchFamily="34" charset="0"/>
              <a:buChar char="•"/>
            </a:pPr>
            <a:r>
              <a:rPr lang="es-CL" sz="1800" dirty="0">
                <a:solidFill>
                  <a:schemeClr val="tx1"/>
                </a:solidFill>
              </a:rPr>
              <a:t>Reconocimiento público a las mejores 15 empresas</a:t>
            </a:r>
          </a:p>
          <a:p>
            <a:pPr marL="342900" indent="-342900">
              <a:buClr>
                <a:schemeClr val="tx2"/>
              </a:buClr>
              <a:buFont typeface="Arial" panose="020B0604020202020204" pitchFamily="34" charset="0"/>
              <a:buChar char="•"/>
            </a:pPr>
            <a:r>
              <a:rPr lang="es-CL" sz="1800" dirty="0">
                <a:solidFill>
                  <a:schemeClr val="tx1"/>
                </a:solidFill>
              </a:rPr>
              <a:t>Guía de buenas prácticas</a:t>
            </a:r>
          </a:p>
          <a:p>
            <a:pPr marL="342900" indent="-342900">
              <a:buClr>
                <a:schemeClr val="tx2"/>
              </a:buClr>
              <a:buFont typeface="Arial" panose="020B0604020202020204" pitchFamily="34" charset="0"/>
              <a:buChar char="•"/>
            </a:pPr>
            <a:r>
              <a:rPr lang="es-CL" sz="1800" dirty="0">
                <a:solidFill>
                  <a:schemeClr val="tx1"/>
                </a:solidFill>
              </a:rPr>
              <a:t>Partir por casa</a:t>
            </a:r>
          </a:p>
        </p:txBody>
      </p:sp>
      <p:sp>
        <p:nvSpPr>
          <p:cNvPr id="17" name="CuadroTexto 16">
            <a:extLst>
              <a:ext uri="{FF2B5EF4-FFF2-40B4-BE49-F238E27FC236}">
                <a16:creationId xmlns:a16="http://schemas.microsoft.com/office/drawing/2014/main" id="{A637B146-9D87-4FFF-A227-FC5DBBE0F927}"/>
              </a:ext>
            </a:extLst>
          </p:cNvPr>
          <p:cNvSpPr txBox="1"/>
          <p:nvPr/>
        </p:nvSpPr>
        <p:spPr>
          <a:xfrm>
            <a:off x="4480830" y="3313930"/>
            <a:ext cx="4438778" cy="369332"/>
          </a:xfrm>
          <a:prstGeom prst="rect">
            <a:avLst/>
          </a:prstGeom>
          <a:noFill/>
        </p:spPr>
        <p:txBody>
          <a:bodyPr wrap="square" rtlCol="0">
            <a:spAutoFit/>
          </a:bodyPr>
          <a:lstStyle/>
          <a:p>
            <a:pPr algn="r"/>
            <a:r>
              <a:rPr lang="es-CL" dirty="0">
                <a:solidFill>
                  <a:schemeClr val="bg1">
                    <a:lumMod val="50000"/>
                  </a:schemeClr>
                </a:solidFill>
                <a:latin typeface="FS Elliot Pro" panose="02000503040000020004" pitchFamily="50" charset="0"/>
              </a:rPr>
              <a:t>Empresas participantes en 2019</a:t>
            </a:r>
          </a:p>
        </p:txBody>
      </p:sp>
      <p:sp>
        <p:nvSpPr>
          <p:cNvPr id="18" name="CuadroTexto 17">
            <a:extLst>
              <a:ext uri="{FF2B5EF4-FFF2-40B4-BE49-F238E27FC236}">
                <a16:creationId xmlns:a16="http://schemas.microsoft.com/office/drawing/2014/main" id="{8AFCA47E-40B2-4C1F-AB38-794B19AEF82A}"/>
              </a:ext>
            </a:extLst>
          </p:cNvPr>
          <p:cNvSpPr txBox="1"/>
          <p:nvPr/>
        </p:nvSpPr>
        <p:spPr>
          <a:xfrm>
            <a:off x="4480830" y="2709220"/>
            <a:ext cx="4396827" cy="707886"/>
          </a:xfrm>
          <a:prstGeom prst="rect">
            <a:avLst/>
          </a:prstGeom>
          <a:noFill/>
        </p:spPr>
        <p:txBody>
          <a:bodyPr wrap="square" rtlCol="0">
            <a:spAutoFit/>
          </a:bodyPr>
          <a:lstStyle/>
          <a:p>
            <a:pPr algn="r"/>
            <a:r>
              <a:rPr lang="es-CL" sz="4000" dirty="0">
                <a:solidFill>
                  <a:schemeClr val="tx2"/>
                </a:solidFill>
                <a:latin typeface="FS Elliot Pro" panose="02000503040000020004" pitchFamily="50" charset="0"/>
              </a:rPr>
              <a:t>102</a:t>
            </a:r>
          </a:p>
        </p:txBody>
      </p:sp>
      <p:cxnSp>
        <p:nvCxnSpPr>
          <p:cNvPr id="20" name="Conector recto 19">
            <a:extLst>
              <a:ext uri="{FF2B5EF4-FFF2-40B4-BE49-F238E27FC236}">
                <a16:creationId xmlns:a16="http://schemas.microsoft.com/office/drawing/2014/main" id="{85E4A476-CA4F-4A9F-8855-A3C4BA17052A}"/>
              </a:ext>
            </a:extLst>
          </p:cNvPr>
          <p:cNvCxnSpPr>
            <a:cxnSpLocks/>
          </p:cNvCxnSpPr>
          <p:nvPr/>
        </p:nvCxnSpPr>
        <p:spPr>
          <a:xfrm>
            <a:off x="4577446" y="2096965"/>
            <a:ext cx="0" cy="252000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24" name="Imagen 23">
            <a:extLst>
              <a:ext uri="{FF2B5EF4-FFF2-40B4-BE49-F238E27FC236}">
                <a16:creationId xmlns:a16="http://schemas.microsoft.com/office/drawing/2014/main" id="{AEBAC09D-17A2-4809-9552-063437662047}"/>
              </a:ext>
            </a:extLst>
          </p:cNvPr>
          <p:cNvPicPr>
            <a:picLocks noChangeAspect="1"/>
          </p:cNvPicPr>
          <p:nvPr/>
        </p:nvPicPr>
        <p:blipFill>
          <a:blip r:embed="rId3"/>
          <a:stretch>
            <a:fillRect/>
          </a:stretch>
        </p:blipFill>
        <p:spPr>
          <a:xfrm>
            <a:off x="5582207" y="95349"/>
            <a:ext cx="1652567" cy="1652567"/>
          </a:xfrm>
          <a:prstGeom prst="rect">
            <a:avLst/>
          </a:prstGeom>
        </p:spPr>
      </p:pic>
      <p:sp>
        <p:nvSpPr>
          <p:cNvPr id="2" name="Rectángulo 1">
            <a:extLst>
              <a:ext uri="{FF2B5EF4-FFF2-40B4-BE49-F238E27FC236}">
                <a16:creationId xmlns:a16="http://schemas.microsoft.com/office/drawing/2014/main" id="{622A9B1C-E585-4B54-B7F8-F17B14081A19}"/>
              </a:ext>
            </a:extLst>
          </p:cNvPr>
          <p:cNvSpPr/>
          <p:nvPr/>
        </p:nvSpPr>
        <p:spPr>
          <a:xfrm>
            <a:off x="4480822" y="3801051"/>
            <a:ext cx="4396835" cy="707886"/>
          </a:xfrm>
          <a:prstGeom prst="rect">
            <a:avLst/>
          </a:prstGeom>
        </p:spPr>
        <p:txBody>
          <a:bodyPr wrap="square">
            <a:spAutoFit/>
          </a:bodyPr>
          <a:lstStyle/>
          <a:p>
            <a:pPr algn="r"/>
            <a:r>
              <a:rPr lang="es-CL" sz="4000" dirty="0">
                <a:solidFill>
                  <a:schemeClr val="tx2"/>
                </a:solidFill>
                <a:latin typeface="FS Elliot Pro" panose="02000503040000020004" pitchFamily="50" charset="0"/>
              </a:rPr>
              <a:t>+145.000</a:t>
            </a:r>
          </a:p>
        </p:txBody>
      </p:sp>
      <p:sp>
        <p:nvSpPr>
          <p:cNvPr id="10" name="CuadroTexto 9">
            <a:extLst>
              <a:ext uri="{FF2B5EF4-FFF2-40B4-BE49-F238E27FC236}">
                <a16:creationId xmlns:a16="http://schemas.microsoft.com/office/drawing/2014/main" id="{A738A85D-1EB8-4679-9723-7FBE3AD32745}"/>
              </a:ext>
            </a:extLst>
          </p:cNvPr>
          <p:cNvSpPr txBox="1"/>
          <p:nvPr/>
        </p:nvSpPr>
        <p:spPr>
          <a:xfrm>
            <a:off x="7094886" y="1708689"/>
            <a:ext cx="1782770" cy="707886"/>
          </a:xfrm>
          <a:prstGeom prst="rect">
            <a:avLst/>
          </a:prstGeom>
          <a:noFill/>
        </p:spPr>
        <p:txBody>
          <a:bodyPr wrap="square" rtlCol="0">
            <a:spAutoFit/>
          </a:bodyPr>
          <a:lstStyle/>
          <a:p>
            <a:pPr algn="r"/>
            <a:r>
              <a:rPr lang="es-CL" sz="4000" dirty="0">
                <a:solidFill>
                  <a:schemeClr val="tx2"/>
                </a:solidFill>
                <a:latin typeface="FS Elliot Pro" panose="02000503040000020004" pitchFamily="50" charset="0"/>
              </a:rPr>
              <a:t>4 años</a:t>
            </a:r>
          </a:p>
        </p:txBody>
      </p:sp>
      <p:sp>
        <p:nvSpPr>
          <p:cNvPr id="11" name="CuadroTexto 10">
            <a:extLst>
              <a:ext uri="{FF2B5EF4-FFF2-40B4-BE49-F238E27FC236}">
                <a16:creationId xmlns:a16="http://schemas.microsoft.com/office/drawing/2014/main" id="{759F637E-95EB-4F3B-80BC-CF8F5A928F0A}"/>
              </a:ext>
            </a:extLst>
          </p:cNvPr>
          <p:cNvSpPr txBox="1"/>
          <p:nvPr/>
        </p:nvSpPr>
        <p:spPr>
          <a:xfrm>
            <a:off x="6401403" y="2287496"/>
            <a:ext cx="2476254" cy="369332"/>
          </a:xfrm>
          <a:prstGeom prst="rect">
            <a:avLst/>
          </a:prstGeom>
          <a:noFill/>
        </p:spPr>
        <p:txBody>
          <a:bodyPr wrap="square" rtlCol="0">
            <a:spAutoFit/>
          </a:bodyPr>
          <a:lstStyle/>
          <a:p>
            <a:pPr algn="r"/>
            <a:r>
              <a:rPr lang="es-CL" dirty="0" err="1">
                <a:solidFill>
                  <a:schemeClr val="bg1">
                    <a:lumMod val="50000"/>
                  </a:schemeClr>
                </a:solidFill>
                <a:latin typeface="FS Elliot Pro" panose="02000503040000020004" pitchFamily="50" charset="0"/>
              </a:rPr>
              <a:t>Best</a:t>
            </a:r>
            <a:r>
              <a:rPr lang="es-CL" dirty="0">
                <a:solidFill>
                  <a:schemeClr val="bg1">
                    <a:lumMod val="50000"/>
                  </a:schemeClr>
                </a:solidFill>
                <a:latin typeface="FS Elliot Pro" panose="02000503040000020004" pitchFamily="50" charset="0"/>
              </a:rPr>
              <a:t> se crea en 2016</a:t>
            </a:r>
          </a:p>
        </p:txBody>
      </p:sp>
      <p:sp>
        <p:nvSpPr>
          <p:cNvPr id="13" name="CuadroTexto 12">
            <a:extLst>
              <a:ext uri="{FF2B5EF4-FFF2-40B4-BE49-F238E27FC236}">
                <a16:creationId xmlns:a16="http://schemas.microsoft.com/office/drawing/2014/main" id="{40690C58-04FA-4829-B577-76760EA46B98}"/>
              </a:ext>
            </a:extLst>
          </p:cNvPr>
          <p:cNvSpPr txBox="1"/>
          <p:nvPr/>
        </p:nvSpPr>
        <p:spPr>
          <a:xfrm>
            <a:off x="2479323" y="892394"/>
            <a:ext cx="2994464" cy="276999"/>
          </a:xfrm>
          <a:prstGeom prst="rect">
            <a:avLst/>
          </a:prstGeom>
          <a:noFill/>
        </p:spPr>
        <p:txBody>
          <a:bodyPr wrap="square" rtlCol="0">
            <a:spAutoFit/>
          </a:bodyPr>
          <a:lstStyle/>
          <a:p>
            <a:pPr algn="r"/>
            <a:r>
              <a:rPr lang="es-CL" sz="1200" dirty="0">
                <a:solidFill>
                  <a:schemeClr val="tx2"/>
                </a:solidFill>
                <a:latin typeface="FS Elliot Pro" panose="02000503040000020004" pitchFamily="50" charset="0"/>
              </a:rPr>
              <a:t>PILAR PROMOCIÓN DEL AHORRO</a:t>
            </a:r>
          </a:p>
        </p:txBody>
      </p:sp>
      <p:sp>
        <p:nvSpPr>
          <p:cNvPr id="12" name="Rectángulo 11">
            <a:extLst>
              <a:ext uri="{FF2B5EF4-FFF2-40B4-BE49-F238E27FC236}">
                <a16:creationId xmlns:a16="http://schemas.microsoft.com/office/drawing/2014/main" id="{6D7A8F90-116A-4DD0-A4E2-5EAF1AE35A96}"/>
              </a:ext>
            </a:extLst>
          </p:cNvPr>
          <p:cNvSpPr/>
          <p:nvPr/>
        </p:nvSpPr>
        <p:spPr>
          <a:xfrm>
            <a:off x="7068157" y="4456339"/>
            <a:ext cx="2075843" cy="6689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9" name="CuadroTexto 8">
            <a:extLst>
              <a:ext uri="{FF2B5EF4-FFF2-40B4-BE49-F238E27FC236}">
                <a16:creationId xmlns:a16="http://schemas.microsoft.com/office/drawing/2014/main" id="{C0ACF467-36E9-4D1E-8CC7-005D1869B55F}"/>
              </a:ext>
            </a:extLst>
          </p:cNvPr>
          <p:cNvSpPr txBox="1"/>
          <p:nvPr/>
        </p:nvSpPr>
        <p:spPr>
          <a:xfrm>
            <a:off x="4444092" y="4366984"/>
            <a:ext cx="4396835" cy="369332"/>
          </a:xfrm>
          <a:prstGeom prst="rect">
            <a:avLst/>
          </a:prstGeom>
          <a:noFill/>
        </p:spPr>
        <p:txBody>
          <a:bodyPr wrap="square" rtlCol="0">
            <a:spAutoFit/>
          </a:bodyPr>
          <a:lstStyle/>
          <a:p>
            <a:pPr algn="r"/>
            <a:r>
              <a:rPr lang="es-CL" dirty="0">
                <a:solidFill>
                  <a:schemeClr val="bg1">
                    <a:lumMod val="50000"/>
                  </a:schemeClr>
                </a:solidFill>
                <a:latin typeface="FS Elliot Pro" panose="02000503040000020004" pitchFamily="50" charset="0"/>
              </a:rPr>
              <a:t>Colaboradores en 2019</a:t>
            </a:r>
          </a:p>
        </p:txBody>
      </p:sp>
      <p:sp>
        <p:nvSpPr>
          <p:cNvPr id="3" name="Rectángulo 2">
            <a:extLst>
              <a:ext uri="{FF2B5EF4-FFF2-40B4-BE49-F238E27FC236}">
                <a16:creationId xmlns:a16="http://schemas.microsoft.com/office/drawing/2014/main" id="{D4D328CB-34BA-4899-9AF2-4B1DC54F7BE4}"/>
              </a:ext>
            </a:extLst>
          </p:cNvPr>
          <p:cNvSpPr/>
          <p:nvPr/>
        </p:nvSpPr>
        <p:spPr>
          <a:xfrm>
            <a:off x="5447" y="268168"/>
            <a:ext cx="5400000" cy="602159"/>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22" name="CuadroTexto 21">
            <a:extLst>
              <a:ext uri="{FF2B5EF4-FFF2-40B4-BE49-F238E27FC236}">
                <a16:creationId xmlns:a16="http://schemas.microsoft.com/office/drawing/2014/main" id="{EA2EA480-CF9D-4F12-9EE5-96D1A238349B}"/>
              </a:ext>
            </a:extLst>
          </p:cNvPr>
          <p:cNvSpPr txBox="1"/>
          <p:nvPr/>
        </p:nvSpPr>
        <p:spPr>
          <a:xfrm>
            <a:off x="256658" y="374577"/>
            <a:ext cx="3719897" cy="400110"/>
          </a:xfrm>
          <a:prstGeom prst="rect">
            <a:avLst/>
          </a:prstGeom>
          <a:noFill/>
        </p:spPr>
        <p:txBody>
          <a:bodyPr wrap="square" rtlCol="0">
            <a:spAutoFit/>
          </a:bodyPr>
          <a:lstStyle/>
          <a:p>
            <a:r>
              <a:rPr lang="es-CL" sz="2000" b="1" dirty="0">
                <a:solidFill>
                  <a:schemeClr val="bg1"/>
                </a:solidFill>
                <a:latin typeface="FS Elliot Pro" panose="02000503040000020004" pitchFamily="50" charset="0"/>
              </a:rPr>
              <a:t>PREMIO BEST</a:t>
            </a:r>
          </a:p>
        </p:txBody>
      </p:sp>
      <p:pic>
        <p:nvPicPr>
          <p:cNvPr id="23" name="Imagen 22">
            <a:extLst>
              <a:ext uri="{FF2B5EF4-FFF2-40B4-BE49-F238E27FC236}">
                <a16:creationId xmlns:a16="http://schemas.microsoft.com/office/drawing/2014/main" id="{892B3165-A703-425D-BEE2-08CEA7E6F094}"/>
              </a:ext>
            </a:extLst>
          </p:cNvPr>
          <p:cNvPicPr>
            <a:picLocks noChangeAspect="1"/>
          </p:cNvPicPr>
          <p:nvPr/>
        </p:nvPicPr>
        <p:blipFill>
          <a:blip r:embed="rId4"/>
          <a:stretch>
            <a:fillRect/>
          </a:stretch>
        </p:blipFill>
        <p:spPr>
          <a:xfrm>
            <a:off x="155962" y="4755520"/>
            <a:ext cx="888000" cy="288000"/>
          </a:xfrm>
          <a:prstGeom prst="rect">
            <a:avLst/>
          </a:prstGeom>
        </p:spPr>
      </p:pic>
    </p:spTree>
    <p:extLst>
      <p:ext uri="{BB962C8B-B14F-4D97-AF65-F5344CB8AC3E}">
        <p14:creationId xmlns:p14="http://schemas.microsoft.com/office/powerpoint/2010/main" val="657322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0A9865D-53E4-4471-BE61-CD5E0B3284D8}"/>
              </a:ext>
            </a:extLst>
          </p:cNvPr>
          <p:cNvSpPr txBox="1">
            <a:spLocks/>
          </p:cNvSpPr>
          <p:nvPr/>
        </p:nvSpPr>
        <p:spPr>
          <a:xfrm>
            <a:off x="365094" y="1870464"/>
            <a:ext cx="4033700" cy="2758434"/>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2800" b="0" i="0" kern="1200" baseline="0">
                <a:solidFill>
                  <a:srgbClr val="0091DA"/>
                </a:solidFill>
                <a:latin typeface="FS Elliot Pro"/>
                <a:ea typeface="+mj-ea"/>
                <a:cs typeface="FS Elliot Pro"/>
              </a:defRPr>
            </a:lvl1pPr>
          </a:lstStyle>
          <a:p>
            <a:r>
              <a:rPr lang="es-CL" sz="1800" dirty="0">
                <a:solidFill>
                  <a:srgbClr val="1A8DC8"/>
                </a:solidFill>
              </a:rPr>
              <a:t>Objetivo: </a:t>
            </a:r>
          </a:p>
          <a:p>
            <a:pPr marL="342900" indent="-342900">
              <a:lnSpc>
                <a:spcPct val="100000"/>
              </a:lnSpc>
              <a:buClr>
                <a:srgbClr val="1A8DC8"/>
              </a:buClr>
              <a:buFont typeface="Arial" panose="020B0604020202020204" pitchFamily="34" charset="0"/>
              <a:buChar char="•"/>
            </a:pPr>
            <a:r>
              <a:rPr lang="es-CL" sz="1800" dirty="0">
                <a:solidFill>
                  <a:schemeClr val="tx1"/>
                </a:solidFill>
              </a:rPr>
              <a:t>Incluir factores ESG en las decisiones de inversión</a:t>
            </a:r>
          </a:p>
          <a:p>
            <a:endParaRPr lang="es-CL" sz="1800" dirty="0">
              <a:solidFill>
                <a:srgbClr val="F36F23"/>
              </a:solidFill>
            </a:endParaRPr>
          </a:p>
          <a:p>
            <a:r>
              <a:rPr lang="es-CL" sz="1800" dirty="0">
                <a:solidFill>
                  <a:srgbClr val="1A8DC8"/>
                </a:solidFill>
              </a:rPr>
              <a:t>Cómo: </a:t>
            </a:r>
          </a:p>
          <a:p>
            <a:pPr marL="342900" indent="-342900">
              <a:lnSpc>
                <a:spcPct val="100000"/>
              </a:lnSpc>
              <a:buClr>
                <a:srgbClr val="1A8DC8"/>
              </a:buClr>
              <a:buFont typeface="Arial" panose="020B0604020202020204" pitchFamily="34" charset="0"/>
              <a:buChar char="•"/>
            </a:pPr>
            <a:r>
              <a:rPr lang="es-CL" sz="1800" dirty="0">
                <a:solidFill>
                  <a:schemeClr val="tx1"/>
                </a:solidFill>
              </a:rPr>
              <a:t>Gestión bajo altos estándares internacionales</a:t>
            </a:r>
          </a:p>
          <a:p>
            <a:pPr marL="342900" indent="-342900">
              <a:lnSpc>
                <a:spcPct val="100000"/>
              </a:lnSpc>
              <a:buClr>
                <a:srgbClr val="1A8DC8"/>
              </a:buClr>
              <a:buFont typeface="Arial" panose="020B0604020202020204" pitchFamily="34" charset="0"/>
              <a:buChar char="•"/>
            </a:pPr>
            <a:r>
              <a:rPr lang="es-CL" sz="1800" dirty="0">
                <a:solidFill>
                  <a:schemeClr val="tx1"/>
                </a:solidFill>
              </a:rPr>
              <a:t>Tecnología de clase mundial</a:t>
            </a:r>
          </a:p>
          <a:p>
            <a:pPr marL="342900" indent="-342900">
              <a:lnSpc>
                <a:spcPct val="100000"/>
              </a:lnSpc>
              <a:buClr>
                <a:srgbClr val="1A8DC8"/>
              </a:buClr>
              <a:buFont typeface="Arial" panose="020B0604020202020204" pitchFamily="34" charset="0"/>
              <a:buChar char="•"/>
            </a:pPr>
            <a:r>
              <a:rPr lang="es-CL" sz="1800" dirty="0">
                <a:solidFill>
                  <a:schemeClr val="tx1"/>
                </a:solidFill>
              </a:rPr>
              <a:t>Retención de talentos</a:t>
            </a:r>
          </a:p>
          <a:p>
            <a:pPr marL="342900" indent="-342900">
              <a:lnSpc>
                <a:spcPct val="100000"/>
              </a:lnSpc>
              <a:buClr>
                <a:srgbClr val="1A8DC8"/>
              </a:buClr>
              <a:buFont typeface="Arial" panose="020B0604020202020204" pitchFamily="34" charset="0"/>
              <a:buChar char="•"/>
            </a:pPr>
            <a:r>
              <a:rPr lang="es-CL" sz="1800" dirty="0">
                <a:solidFill>
                  <a:schemeClr val="tx1"/>
                </a:solidFill>
              </a:rPr>
              <a:t>Capacitación especial en ESG</a:t>
            </a:r>
          </a:p>
        </p:txBody>
      </p:sp>
      <p:pic>
        <p:nvPicPr>
          <p:cNvPr id="2" name="Imagen 1">
            <a:extLst>
              <a:ext uri="{FF2B5EF4-FFF2-40B4-BE49-F238E27FC236}">
                <a16:creationId xmlns:a16="http://schemas.microsoft.com/office/drawing/2014/main" id="{E898B843-5D6C-41E6-905F-9B1C186614F1}"/>
              </a:ext>
            </a:extLst>
          </p:cNvPr>
          <p:cNvPicPr>
            <a:picLocks noChangeAspect="1"/>
          </p:cNvPicPr>
          <p:nvPr/>
        </p:nvPicPr>
        <p:blipFill rotWithShape="1">
          <a:blip r:embed="rId3"/>
          <a:srcRect l="9223" t="30404" b="20756"/>
          <a:stretch/>
        </p:blipFill>
        <p:spPr>
          <a:xfrm>
            <a:off x="5405446" y="202260"/>
            <a:ext cx="3064478" cy="824352"/>
          </a:xfrm>
          <a:prstGeom prst="rect">
            <a:avLst/>
          </a:prstGeom>
        </p:spPr>
      </p:pic>
      <p:cxnSp>
        <p:nvCxnSpPr>
          <p:cNvPr id="9" name="Conector recto 8">
            <a:extLst>
              <a:ext uri="{FF2B5EF4-FFF2-40B4-BE49-F238E27FC236}">
                <a16:creationId xmlns:a16="http://schemas.microsoft.com/office/drawing/2014/main" id="{A1ED9AFE-A09F-49E8-8B8D-70EC36A41A24}"/>
              </a:ext>
            </a:extLst>
          </p:cNvPr>
          <p:cNvCxnSpPr>
            <a:cxnSpLocks/>
          </p:cNvCxnSpPr>
          <p:nvPr/>
        </p:nvCxnSpPr>
        <p:spPr>
          <a:xfrm>
            <a:off x="4572000" y="2081067"/>
            <a:ext cx="0" cy="252000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0" name="CuadroTexto 9">
            <a:extLst>
              <a:ext uri="{FF2B5EF4-FFF2-40B4-BE49-F238E27FC236}">
                <a16:creationId xmlns:a16="http://schemas.microsoft.com/office/drawing/2014/main" id="{00392ABF-716F-477C-93B3-C7180D27490B}"/>
              </a:ext>
            </a:extLst>
          </p:cNvPr>
          <p:cNvSpPr txBox="1"/>
          <p:nvPr/>
        </p:nvSpPr>
        <p:spPr>
          <a:xfrm>
            <a:off x="6861084" y="2837337"/>
            <a:ext cx="2210749" cy="707886"/>
          </a:xfrm>
          <a:prstGeom prst="rect">
            <a:avLst/>
          </a:prstGeom>
          <a:noFill/>
        </p:spPr>
        <p:txBody>
          <a:bodyPr wrap="square" rtlCol="0">
            <a:spAutoFit/>
          </a:bodyPr>
          <a:lstStyle/>
          <a:p>
            <a:pPr algn="r"/>
            <a:r>
              <a:rPr lang="es-CL" sz="4000" dirty="0">
                <a:solidFill>
                  <a:srgbClr val="1A8DC8"/>
                </a:solidFill>
                <a:latin typeface="FS Elliot Pro" panose="02000503040000020004" pitchFamily="50" charset="0"/>
              </a:rPr>
              <a:t>100%</a:t>
            </a:r>
          </a:p>
        </p:txBody>
      </p:sp>
      <p:sp>
        <p:nvSpPr>
          <p:cNvPr id="15" name="CuadroTexto 14">
            <a:extLst>
              <a:ext uri="{FF2B5EF4-FFF2-40B4-BE49-F238E27FC236}">
                <a16:creationId xmlns:a16="http://schemas.microsoft.com/office/drawing/2014/main" id="{ACD8927A-295A-48D9-AA00-D318C06E9744}"/>
              </a:ext>
            </a:extLst>
          </p:cNvPr>
          <p:cNvSpPr txBox="1"/>
          <p:nvPr/>
        </p:nvSpPr>
        <p:spPr>
          <a:xfrm>
            <a:off x="4795190" y="2228923"/>
            <a:ext cx="4256116" cy="584775"/>
          </a:xfrm>
          <a:prstGeom prst="rect">
            <a:avLst/>
          </a:prstGeom>
          <a:noFill/>
        </p:spPr>
        <p:txBody>
          <a:bodyPr wrap="square" rtlCol="0">
            <a:spAutoFit/>
          </a:bodyPr>
          <a:lstStyle/>
          <a:p>
            <a:pPr algn="r"/>
            <a:r>
              <a:rPr lang="es-CL" sz="1600" dirty="0">
                <a:solidFill>
                  <a:schemeClr val="bg1">
                    <a:lumMod val="50000"/>
                  </a:schemeClr>
                </a:solidFill>
                <a:latin typeface="FS Elliot Pro" panose="02000503040000020004" pitchFamily="50" charset="0"/>
              </a:rPr>
              <a:t>Única AFP con política de inversiones ESG aprobada por el regulador</a:t>
            </a:r>
          </a:p>
        </p:txBody>
      </p:sp>
      <p:sp>
        <p:nvSpPr>
          <p:cNvPr id="14" name="CuadroTexto 13">
            <a:extLst>
              <a:ext uri="{FF2B5EF4-FFF2-40B4-BE49-F238E27FC236}">
                <a16:creationId xmlns:a16="http://schemas.microsoft.com/office/drawing/2014/main" id="{65FE4DA4-5294-4E3E-8079-DADC00548BC4}"/>
              </a:ext>
            </a:extLst>
          </p:cNvPr>
          <p:cNvSpPr txBox="1"/>
          <p:nvPr/>
        </p:nvSpPr>
        <p:spPr>
          <a:xfrm>
            <a:off x="5598276" y="1884841"/>
            <a:ext cx="3453030" cy="338554"/>
          </a:xfrm>
          <a:prstGeom prst="rect">
            <a:avLst/>
          </a:prstGeom>
          <a:noFill/>
        </p:spPr>
        <p:txBody>
          <a:bodyPr wrap="square" rtlCol="0">
            <a:spAutoFit/>
          </a:bodyPr>
          <a:lstStyle>
            <a:defPPr>
              <a:defRPr lang="en-US"/>
            </a:defPPr>
            <a:lvl1pPr algn="r">
              <a:defRPr sz="1600">
                <a:solidFill>
                  <a:schemeClr val="bg1">
                    <a:lumMod val="50000"/>
                  </a:schemeClr>
                </a:solidFill>
                <a:latin typeface="FS Elliot Pro" panose="02000503040000020004" pitchFamily="50" charset="0"/>
              </a:defRPr>
            </a:lvl1pPr>
          </a:lstStyle>
          <a:p>
            <a:r>
              <a:rPr lang="es-CL" dirty="0"/>
              <a:t>AFP Cuprum signataria de PRI</a:t>
            </a:r>
          </a:p>
        </p:txBody>
      </p:sp>
      <p:sp>
        <p:nvSpPr>
          <p:cNvPr id="16" name="CuadroTexto 15">
            <a:extLst>
              <a:ext uri="{FF2B5EF4-FFF2-40B4-BE49-F238E27FC236}">
                <a16:creationId xmlns:a16="http://schemas.microsoft.com/office/drawing/2014/main" id="{28C186B6-FAA6-4D83-B757-E161FD5E1D0A}"/>
              </a:ext>
            </a:extLst>
          </p:cNvPr>
          <p:cNvSpPr txBox="1"/>
          <p:nvPr/>
        </p:nvSpPr>
        <p:spPr>
          <a:xfrm>
            <a:off x="7567731" y="1546013"/>
            <a:ext cx="1459720" cy="646331"/>
          </a:xfrm>
          <a:prstGeom prst="rect">
            <a:avLst/>
          </a:prstGeom>
          <a:noFill/>
        </p:spPr>
        <p:txBody>
          <a:bodyPr wrap="square" rtlCol="0">
            <a:spAutoFit/>
          </a:bodyPr>
          <a:lstStyle/>
          <a:p>
            <a:pPr algn="r"/>
            <a:r>
              <a:rPr lang="es-CL" sz="5400" baseline="30000" dirty="0">
                <a:solidFill>
                  <a:srgbClr val="1A8DC8"/>
                </a:solidFill>
                <a:latin typeface="FS Elliot Pro" panose="02000503040000020004" pitchFamily="50" charset="0"/>
              </a:rPr>
              <a:t>N°1</a:t>
            </a:r>
          </a:p>
        </p:txBody>
      </p:sp>
      <p:sp>
        <p:nvSpPr>
          <p:cNvPr id="17" name="CuadroTexto 16">
            <a:extLst>
              <a:ext uri="{FF2B5EF4-FFF2-40B4-BE49-F238E27FC236}">
                <a16:creationId xmlns:a16="http://schemas.microsoft.com/office/drawing/2014/main" id="{04C17C1B-0422-4B90-8F36-83BBC644C7F8}"/>
              </a:ext>
            </a:extLst>
          </p:cNvPr>
          <p:cNvSpPr txBox="1"/>
          <p:nvPr/>
        </p:nvSpPr>
        <p:spPr>
          <a:xfrm>
            <a:off x="1403905" y="905804"/>
            <a:ext cx="4001541" cy="276999"/>
          </a:xfrm>
          <a:prstGeom prst="rect">
            <a:avLst/>
          </a:prstGeom>
          <a:noFill/>
        </p:spPr>
        <p:txBody>
          <a:bodyPr wrap="square" rtlCol="0">
            <a:spAutoFit/>
          </a:bodyPr>
          <a:lstStyle/>
          <a:p>
            <a:pPr>
              <a:spcBef>
                <a:spcPct val="0"/>
              </a:spcBef>
            </a:pPr>
            <a:r>
              <a:rPr lang="es-CL" sz="1200" dirty="0">
                <a:solidFill>
                  <a:srgbClr val="1A8DC8"/>
                </a:solidFill>
                <a:latin typeface="FS Elliot Pro"/>
                <a:ea typeface="+mj-ea"/>
              </a:rPr>
              <a:t>PILAR GESTION RESPONSABLE DE LAS INVERSIONES</a:t>
            </a:r>
          </a:p>
        </p:txBody>
      </p:sp>
      <p:sp>
        <p:nvSpPr>
          <p:cNvPr id="19" name="CuadroTexto 18">
            <a:extLst>
              <a:ext uri="{FF2B5EF4-FFF2-40B4-BE49-F238E27FC236}">
                <a16:creationId xmlns:a16="http://schemas.microsoft.com/office/drawing/2014/main" id="{00694F3C-6E0E-4FC0-AE01-C50EE146A087}"/>
              </a:ext>
            </a:extLst>
          </p:cNvPr>
          <p:cNvSpPr txBox="1"/>
          <p:nvPr/>
        </p:nvSpPr>
        <p:spPr>
          <a:xfrm>
            <a:off x="7055093" y="3740135"/>
            <a:ext cx="2005233" cy="707886"/>
          </a:xfrm>
          <a:prstGeom prst="rect">
            <a:avLst/>
          </a:prstGeom>
          <a:noFill/>
        </p:spPr>
        <p:txBody>
          <a:bodyPr wrap="square" rtlCol="0">
            <a:spAutoFit/>
          </a:bodyPr>
          <a:lstStyle/>
          <a:p>
            <a:pPr algn="r"/>
            <a:r>
              <a:rPr lang="es-CL" sz="4000" dirty="0">
                <a:solidFill>
                  <a:srgbClr val="1A8DC8"/>
                </a:solidFill>
                <a:latin typeface="FS Elliot Pro" panose="02000503040000020004" pitchFamily="50" charset="0"/>
              </a:rPr>
              <a:t>9 años</a:t>
            </a:r>
          </a:p>
        </p:txBody>
      </p:sp>
      <p:sp>
        <p:nvSpPr>
          <p:cNvPr id="20" name="Rectángulo 19">
            <a:extLst>
              <a:ext uri="{FF2B5EF4-FFF2-40B4-BE49-F238E27FC236}">
                <a16:creationId xmlns:a16="http://schemas.microsoft.com/office/drawing/2014/main" id="{3564FFE1-96FF-402D-977E-6C7B3F271ADC}"/>
              </a:ext>
            </a:extLst>
          </p:cNvPr>
          <p:cNvSpPr/>
          <p:nvPr/>
        </p:nvSpPr>
        <p:spPr>
          <a:xfrm>
            <a:off x="7068157" y="4456339"/>
            <a:ext cx="2075843" cy="6689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2" name="CuadroTexto 11">
            <a:extLst>
              <a:ext uri="{FF2B5EF4-FFF2-40B4-BE49-F238E27FC236}">
                <a16:creationId xmlns:a16="http://schemas.microsoft.com/office/drawing/2014/main" id="{D04DE4C7-6FEB-4272-A10D-94566F6BC45D}"/>
              </a:ext>
            </a:extLst>
          </p:cNvPr>
          <p:cNvSpPr txBox="1"/>
          <p:nvPr/>
        </p:nvSpPr>
        <p:spPr>
          <a:xfrm>
            <a:off x="4745208" y="3399183"/>
            <a:ext cx="4256117" cy="338554"/>
          </a:xfrm>
          <a:prstGeom prst="rect">
            <a:avLst/>
          </a:prstGeom>
          <a:noFill/>
        </p:spPr>
        <p:txBody>
          <a:bodyPr wrap="square" rtlCol="0">
            <a:spAutoFit/>
          </a:bodyPr>
          <a:lstStyle/>
          <a:p>
            <a:pPr algn="r"/>
            <a:r>
              <a:rPr lang="es-CL" sz="1600" dirty="0">
                <a:solidFill>
                  <a:schemeClr val="bg1">
                    <a:lumMod val="50000"/>
                  </a:schemeClr>
                </a:solidFill>
                <a:latin typeface="FS Elliot Pro" panose="02000503040000020004" pitchFamily="50" charset="0"/>
              </a:rPr>
              <a:t>Managers con evaluación ESG en Cuprum</a:t>
            </a:r>
          </a:p>
        </p:txBody>
      </p:sp>
      <p:sp>
        <p:nvSpPr>
          <p:cNvPr id="22" name="Rectángulo 21">
            <a:extLst>
              <a:ext uri="{FF2B5EF4-FFF2-40B4-BE49-F238E27FC236}">
                <a16:creationId xmlns:a16="http://schemas.microsoft.com/office/drawing/2014/main" id="{FAD61304-11AF-4765-BA45-739010F6F2DB}"/>
              </a:ext>
            </a:extLst>
          </p:cNvPr>
          <p:cNvSpPr/>
          <p:nvPr/>
        </p:nvSpPr>
        <p:spPr>
          <a:xfrm>
            <a:off x="5446" y="268168"/>
            <a:ext cx="5400000" cy="602159"/>
          </a:xfrm>
          <a:prstGeom prst="rect">
            <a:avLst/>
          </a:prstGeom>
          <a:solidFill>
            <a:srgbClr val="1A8DC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23" name="CuadroTexto 22">
            <a:extLst>
              <a:ext uri="{FF2B5EF4-FFF2-40B4-BE49-F238E27FC236}">
                <a16:creationId xmlns:a16="http://schemas.microsoft.com/office/drawing/2014/main" id="{FFEBF500-2C70-4001-B6A0-F20BFEC04B5F}"/>
              </a:ext>
            </a:extLst>
          </p:cNvPr>
          <p:cNvSpPr txBox="1"/>
          <p:nvPr/>
        </p:nvSpPr>
        <p:spPr>
          <a:xfrm>
            <a:off x="162418" y="374577"/>
            <a:ext cx="5072987" cy="400110"/>
          </a:xfrm>
          <a:prstGeom prst="rect">
            <a:avLst/>
          </a:prstGeom>
          <a:noFill/>
        </p:spPr>
        <p:txBody>
          <a:bodyPr wrap="square" rtlCol="0">
            <a:spAutoFit/>
          </a:bodyPr>
          <a:lstStyle/>
          <a:p>
            <a:r>
              <a:rPr lang="es-CL" sz="2000" b="1" dirty="0">
                <a:solidFill>
                  <a:schemeClr val="bg1"/>
                </a:solidFill>
                <a:latin typeface="FS Elliot Pro" panose="02000503040000020004" pitchFamily="50" charset="0"/>
              </a:rPr>
              <a:t>PRINCIPIOS INVERSION RESPONSABLE</a:t>
            </a:r>
          </a:p>
        </p:txBody>
      </p:sp>
      <p:sp>
        <p:nvSpPr>
          <p:cNvPr id="18" name="CuadroTexto 17">
            <a:extLst>
              <a:ext uri="{FF2B5EF4-FFF2-40B4-BE49-F238E27FC236}">
                <a16:creationId xmlns:a16="http://schemas.microsoft.com/office/drawing/2014/main" id="{EE7471E7-0CC2-43AA-963F-69C50FF091C8}"/>
              </a:ext>
            </a:extLst>
          </p:cNvPr>
          <p:cNvSpPr txBox="1"/>
          <p:nvPr/>
        </p:nvSpPr>
        <p:spPr>
          <a:xfrm>
            <a:off x="4748276" y="4278087"/>
            <a:ext cx="4289967" cy="584775"/>
          </a:xfrm>
          <a:prstGeom prst="rect">
            <a:avLst/>
          </a:prstGeom>
          <a:noFill/>
        </p:spPr>
        <p:txBody>
          <a:bodyPr wrap="square" rtlCol="0">
            <a:spAutoFit/>
          </a:bodyPr>
          <a:lstStyle>
            <a:defPPr>
              <a:defRPr lang="en-US"/>
            </a:defPPr>
            <a:lvl1pPr algn="r">
              <a:defRPr sz="1600">
                <a:solidFill>
                  <a:schemeClr val="bg1">
                    <a:lumMod val="50000"/>
                  </a:schemeClr>
                </a:solidFill>
                <a:latin typeface="FS Elliot Pro" panose="02000503040000020004" pitchFamily="50" charset="0"/>
              </a:defRPr>
            </a:lvl1pPr>
          </a:lstStyle>
          <a:p>
            <a:r>
              <a:rPr lang="es-CL" dirty="0"/>
              <a:t>Como miembros de PRI a través de </a:t>
            </a:r>
          </a:p>
          <a:p>
            <a:r>
              <a:rPr lang="es-CL" dirty="0"/>
              <a:t>Principal Global </a:t>
            </a:r>
            <a:r>
              <a:rPr lang="es-CL" dirty="0" err="1"/>
              <a:t>Investors</a:t>
            </a:r>
            <a:endParaRPr lang="es-CL" dirty="0"/>
          </a:p>
        </p:txBody>
      </p:sp>
      <p:pic>
        <p:nvPicPr>
          <p:cNvPr id="27" name="Imagen 26">
            <a:extLst>
              <a:ext uri="{FF2B5EF4-FFF2-40B4-BE49-F238E27FC236}">
                <a16:creationId xmlns:a16="http://schemas.microsoft.com/office/drawing/2014/main" id="{6D3EA7A0-1B53-47C1-8D42-DF891F0A7775}"/>
              </a:ext>
            </a:extLst>
          </p:cNvPr>
          <p:cNvPicPr>
            <a:picLocks noChangeAspect="1"/>
          </p:cNvPicPr>
          <p:nvPr/>
        </p:nvPicPr>
        <p:blipFill>
          <a:blip r:embed="rId4"/>
          <a:stretch>
            <a:fillRect/>
          </a:stretch>
        </p:blipFill>
        <p:spPr>
          <a:xfrm>
            <a:off x="155962" y="4755520"/>
            <a:ext cx="888000" cy="288000"/>
          </a:xfrm>
          <a:prstGeom prst="rect">
            <a:avLst/>
          </a:prstGeom>
        </p:spPr>
      </p:pic>
    </p:spTree>
    <p:extLst>
      <p:ext uri="{BB962C8B-B14F-4D97-AF65-F5344CB8AC3E}">
        <p14:creationId xmlns:p14="http://schemas.microsoft.com/office/powerpoint/2010/main" val="3160061377"/>
      </p:ext>
    </p:extLst>
  </p:cSld>
  <p:clrMapOvr>
    <a:masterClrMapping/>
  </p:clrMapOvr>
</p:sld>
</file>

<file path=ppt/theme/theme1.xml><?xml version="1.0" encoding="utf-8"?>
<a:theme xmlns:a="http://schemas.openxmlformats.org/drawingml/2006/main" name="Office Theme">
  <a:themeElements>
    <a:clrScheme name="Principal">
      <a:dk1>
        <a:srgbClr val="8C8D8E"/>
      </a:dk1>
      <a:lt1>
        <a:sysClr val="window" lastClr="FFFFFF"/>
      </a:lt1>
      <a:dk2>
        <a:srgbClr val="464E7E"/>
      </a:dk2>
      <a:lt2>
        <a:srgbClr val="0091DA"/>
      </a:lt2>
      <a:accent1>
        <a:srgbClr val="00C4D9"/>
      </a:accent1>
      <a:accent2>
        <a:srgbClr val="00C19F"/>
      </a:accent2>
      <a:accent3>
        <a:srgbClr val="F2AF32"/>
      </a:accent3>
      <a:accent4>
        <a:srgbClr val="FF9231"/>
      </a:accent4>
      <a:accent5>
        <a:srgbClr val="162B48"/>
      </a:accent5>
      <a:accent6>
        <a:srgbClr val="0076CF"/>
      </a:accent6>
      <a:hlink>
        <a:srgbClr val="00C4D9"/>
      </a:hlink>
      <a:folHlink>
        <a:srgbClr val="162B4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16043</TotalTime>
  <Words>471</Words>
  <Application>Microsoft Office PowerPoint</Application>
  <PresentationFormat>Presentación en pantalla (16:9)</PresentationFormat>
  <Paragraphs>116</Paragraphs>
  <Slides>14</Slides>
  <Notes>13</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14</vt:i4>
      </vt:variant>
    </vt:vector>
  </HeadingPairs>
  <TitlesOfParts>
    <vt:vector size="19" baseType="lpstr">
      <vt:lpstr>Arial</vt:lpstr>
      <vt:lpstr>Calibri</vt:lpstr>
      <vt:lpstr>FS Elliot Pro</vt:lpstr>
      <vt:lpstr>FS Elliot Pro Light</vt:lpstr>
      <vt:lpstr>Office Theme</vt:lpstr>
      <vt:lpstr>Sostenibilidad  ¿Objetivo o Restricción?</vt:lpstr>
      <vt:lpstr>Sostenibilidad</vt:lpstr>
      <vt:lpstr>Sostenibilidad en Principal</vt:lpstr>
      <vt:lpstr>Presentación de PowerPoint</vt:lpstr>
      <vt:lpstr>Algunas de nuestras iniciativas de sostenibilidad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Sostenibilidad</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Pattee</dc:creator>
  <cp:lastModifiedBy>Zecchetto, Daniela</cp:lastModifiedBy>
  <cp:revision>258</cp:revision>
  <dcterms:created xsi:type="dcterms:W3CDTF">2016-01-11T21:19:21Z</dcterms:created>
  <dcterms:modified xsi:type="dcterms:W3CDTF">2019-12-17T23:50:26Z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b4f6feb-bc60-48e1-9a65-8f26ae8b4956_Enabled">
    <vt:lpwstr>True</vt:lpwstr>
  </property>
  <property fmtid="{D5CDD505-2E9C-101B-9397-08002B2CF9AE}" pid="3" name="MSIP_Label_3b4f6feb-bc60-48e1-9a65-8f26ae8b4956_SiteId">
    <vt:lpwstr>3bea478c-1684-4a8c-8e85-045ec54ba430</vt:lpwstr>
  </property>
  <property fmtid="{D5CDD505-2E9C-101B-9397-08002B2CF9AE}" pid="4" name="MSIP_Label_3b4f6feb-bc60-48e1-9a65-8f26ae8b4956_Owner">
    <vt:lpwstr>Marin.Consuelo@principal.com</vt:lpwstr>
  </property>
  <property fmtid="{D5CDD505-2E9C-101B-9397-08002B2CF9AE}" pid="5" name="MSIP_Label_3b4f6feb-bc60-48e1-9a65-8f26ae8b4956_SetDate">
    <vt:lpwstr>2019-12-03T19:44:46.7443239Z</vt:lpwstr>
  </property>
  <property fmtid="{D5CDD505-2E9C-101B-9397-08002B2CF9AE}" pid="6" name="MSIP_Label_3b4f6feb-bc60-48e1-9a65-8f26ae8b4956_Name">
    <vt:lpwstr>Public</vt:lpwstr>
  </property>
  <property fmtid="{D5CDD505-2E9C-101B-9397-08002B2CF9AE}" pid="7" name="MSIP_Label_3b4f6feb-bc60-48e1-9a65-8f26ae8b4956_Application">
    <vt:lpwstr>Microsoft Azure Information Protection</vt:lpwstr>
  </property>
  <property fmtid="{D5CDD505-2E9C-101B-9397-08002B2CF9AE}" pid="8" name="MSIP_Label_3b4f6feb-bc60-48e1-9a65-8f26ae8b4956_Extended_MSFT_Method">
    <vt:lpwstr>Manual</vt:lpwstr>
  </property>
  <property fmtid="{D5CDD505-2E9C-101B-9397-08002B2CF9AE}" pid="9" name="MSIP_Label_af49516a-7525-4936-8880-b1dc1e580865_Enabled">
    <vt:lpwstr>True</vt:lpwstr>
  </property>
  <property fmtid="{D5CDD505-2E9C-101B-9397-08002B2CF9AE}" pid="10" name="MSIP_Label_af49516a-7525-4936-8880-b1dc1e580865_SiteId">
    <vt:lpwstr>3bea478c-1684-4a8c-8e85-045ec54ba430</vt:lpwstr>
  </property>
  <property fmtid="{D5CDD505-2E9C-101B-9397-08002B2CF9AE}" pid="11" name="MSIP_Label_af49516a-7525-4936-8880-b1dc1e580865_Owner">
    <vt:lpwstr>Marin.Consuelo@principal.com</vt:lpwstr>
  </property>
  <property fmtid="{D5CDD505-2E9C-101B-9397-08002B2CF9AE}" pid="12" name="MSIP_Label_af49516a-7525-4936-8880-b1dc1e580865_SetDate">
    <vt:lpwstr>2019-12-03T19:44:46.7443239Z</vt:lpwstr>
  </property>
  <property fmtid="{D5CDD505-2E9C-101B-9397-08002B2CF9AE}" pid="13" name="MSIP_Label_af49516a-7525-4936-8880-b1dc1e580865_Name">
    <vt:lpwstr>Non-visible label</vt:lpwstr>
  </property>
  <property fmtid="{D5CDD505-2E9C-101B-9397-08002B2CF9AE}" pid="14" name="MSIP_Label_af49516a-7525-4936-8880-b1dc1e580865_Application">
    <vt:lpwstr>Microsoft Azure Information Protection</vt:lpwstr>
  </property>
  <property fmtid="{D5CDD505-2E9C-101B-9397-08002B2CF9AE}" pid="15" name="MSIP_Label_af49516a-7525-4936-8880-b1dc1e580865_Parent">
    <vt:lpwstr>3b4f6feb-bc60-48e1-9a65-8f26ae8b4956</vt:lpwstr>
  </property>
  <property fmtid="{D5CDD505-2E9C-101B-9397-08002B2CF9AE}" pid="16" name="MSIP_Label_af49516a-7525-4936-8880-b1dc1e580865_Extended_MSFT_Method">
    <vt:lpwstr>Manual</vt:lpwstr>
  </property>
  <property fmtid="{D5CDD505-2E9C-101B-9397-08002B2CF9AE}" pid="17" name="Sensitivity">
    <vt:lpwstr>Public Non-visible label</vt:lpwstr>
  </property>
</Properties>
</file>