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63" r:id="rId3"/>
    <p:sldId id="364" r:id="rId4"/>
    <p:sldId id="352" r:id="rId5"/>
    <p:sldId id="351" r:id="rId6"/>
    <p:sldId id="354" r:id="rId7"/>
    <p:sldId id="355" r:id="rId8"/>
    <p:sldId id="356" r:id="rId9"/>
    <p:sldId id="357" r:id="rId10"/>
    <p:sldId id="353" r:id="rId11"/>
    <p:sldId id="359" r:id="rId12"/>
    <p:sldId id="358" r:id="rId13"/>
    <p:sldId id="362" r:id="rId14"/>
    <p:sldId id="360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46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Users/rodrigovaldes/Documents/RV%20Coyuntura/Tasas%20Negati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s-ES_tradnl"/>
              <a:t>Nominal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1-Nov-18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Sheet2!$B$4:$B$10</c:f>
              <c:strCache>
                <c:ptCount val="7"/>
                <c:pt idx="0">
                  <c:v>EEUU</c:v>
                </c:pt>
                <c:pt idx="1">
                  <c:v>Canadá</c:v>
                </c:pt>
                <c:pt idx="2">
                  <c:v>Australia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México</c:v>
                </c:pt>
              </c:strCache>
            </c:strRef>
          </c:cat>
          <c:val>
            <c:numRef>
              <c:f>Sheet2!$C$4:$C$10</c:f>
              <c:numCache>
                <c:formatCode>General</c:formatCode>
                <c:ptCount val="7"/>
                <c:pt idx="0">
                  <c:v>3.12</c:v>
                </c:pt>
                <c:pt idx="1">
                  <c:v>2.53</c:v>
                </c:pt>
                <c:pt idx="2">
                  <c:v>2.78</c:v>
                </c:pt>
                <c:pt idx="3">
                  <c:v>10.21</c:v>
                </c:pt>
                <c:pt idx="4">
                  <c:v>4.84</c:v>
                </c:pt>
                <c:pt idx="5">
                  <c:v>7.18</c:v>
                </c:pt>
                <c:pt idx="6">
                  <c:v>8.9</c:v>
                </c:pt>
              </c:numCache>
            </c:numRef>
          </c:val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26-Sep-19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Sheet2!$B$4:$B$10</c:f>
              <c:strCache>
                <c:ptCount val="7"/>
                <c:pt idx="0">
                  <c:v>EEUU</c:v>
                </c:pt>
                <c:pt idx="1">
                  <c:v>Canadá</c:v>
                </c:pt>
                <c:pt idx="2">
                  <c:v>Australia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México</c:v>
                </c:pt>
              </c:strCache>
            </c:strRef>
          </c:cat>
          <c:val>
            <c:numRef>
              <c:f>Sheet2!$D$4:$D$10</c:f>
              <c:numCache>
                <c:formatCode>General</c:formatCode>
                <c:ptCount val="7"/>
                <c:pt idx="0">
                  <c:v>1.7</c:v>
                </c:pt>
                <c:pt idx="1">
                  <c:v>1.36</c:v>
                </c:pt>
                <c:pt idx="2">
                  <c:v>0.96</c:v>
                </c:pt>
                <c:pt idx="3">
                  <c:v>7.04</c:v>
                </c:pt>
                <c:pt idx="4">
                  <c:v>2.79</c:v>
                </c:pt>
                <c:pt idx="5">
                  <c:v>5.79</c:v>
                </c:pt>
                <c:pt idx="6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6180192"/>
        <c:axId val="-2106190768"/>
      </c:barChart>
      <c:catAx>
        <c:axId val="-210618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06190768"/>
        <c:crosses val="autoZero"/>
        <c:auto val="1"/>
        <c:lblAlgn val="ctr"/>
        <c:lblOffset val="100"/>
        <c:noMultiLvlLbl val="0"/>
      </c:catAx>
      <c:valAx>
        <c:axId val="-210619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0618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s-ES_tradnl"/>
              <a:t>Nominal </a:t>
            </a:r>
            <a:r>
              <a:rPr lang="mr-IN"/>
              <a:t>–</a:t>
            </a:r>
            <a:r>
              <a:rPr lang="es-ES_tradnl"/>
              <a:t> meta de inflaci</a:t>
            </a:r>
            <a:r>
              <a:rPr lang="es-ES"/>
              <a:t>ón</a:t>
            </a:r>
            <a:endParaRPr lang="es-ES_tradn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Sheet2!$F$3</c:f>
              <c:strCache>
                <c:ptCount val="1"/>
                <c:pt idx="0">
                  <c:v>1-Nov-18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Sheet2!$B$4:$B$10</c:f>
              <c:strCache>
                <c:ptCount val="7"/>
                <c:pt idx="0">
                  <c:v>EEUU</c:v>
                </c:pt>
                <c:pt idx="1">
                  <c:v>Canadá</c:v>
                </c:pt>
                <c:pt idx="2">
                  <c:v>Australia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México</c:v>
                </c:pt>
              </c:strCache>
            </c:strRef>
          </c:cat>
          <c:val>
            <c:numRef>
              <c:f>Sheet2!$F$4:$F$10</c:f>
              <c:numCache>
                <c:formatCode>General</c:formatCode>
                <c:ptCount val="7"/>
                <c:pt idx="0">
                  <c:v>1.12</c:v>
                </c:pt>
                <c:pt idx="1">
                  <c:v>0.53</c:v>
                </c:pt>
                <c:pt idx="2">
                  <c:v>0.78</c:v>
                </c:pt>
                <c:pt idx="3">
                  <c:v>5.710000000000001</c:v>
                </c:pt>
                <c:pt idx="4">
                  <c:v>1.84</c:v>
                </c:pt>
                <c:pt idx="5">
                  <c:v>4.18</c:v>
                </c:pt>
                <c:pt idx="6">
                  <c:v>5.9</c:v>
                </c:pt>
              </c:numCache>
            </c:numRef>
          </c:val>
        </c:ser>
        <c:ser>
          <c:idx val="1"/>
          <c:order val="1"/>
          <c:tx>
            <c:strRef>
              <c:f>Sheet2!$G$3</c:f>
              <c:strCache>
                <c:ptCount val="1"/>
                <c:pt idx="0">
                  <c:v>26-Sep-19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Sheet2!$B$4:$B$10</c:f>
              <c:strCache>
                <c:ptCount val="7"/>
                <c:pt idx="0">
                  <c:v>EEUU</c:v>
                </c:pt>
                <c:pt idx="1">
                  <c:v>Canadá</c:v>
                </c:pt>
                <c:pt idx="2">
                  <c:v>Australia</c:v>
                </c:pt>
                <c:pt idx="3">
                  <c:v>Brasil</c:v>
                </c:pt>
                <c:pt idx="4">
                  <c:v>Chile</c:v>
                </c:pt>
                <c:pt idx="5">
                  <c:v>Colombia</c:v>
                </c:pt>
                <c:pt idx="6">
                  <c:v>México</c:v>
                </c:pt>
              </c:strCache>
            </c:strRef>
          </c:cat>
          <c:val>
            <c:numRef>
              <c:f>Sheet2!$G$4:$G$10</c:f>
              <c:numCache>
                <c:formatCode>General</c:formatCode>
                <c:ptCount val="7"/>
                <c:pt idx="0">
                  <c:v>-0.3</c:v>
                </c:pt>
                <c:pt idx="1">
                  <c:v>-0.64</c:v>
                </c:pt>
                <c:pt idx="2">
                  <c:v>-1.04</c:v>
                </c:pt>
                <c:pt idx="3">
                  <c:v>2.54</c:v>
                </c:pt>
                <c:pt idx="4">
                  <c:v>-0.21</c:v>
                </c:pt>
                <c:pt idx="5">
                  <c:v>2.79</c:v>
                </c:pt>
                <c:pt idx="6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6817904"/>
        <c:axId val="-2106814480"/>
      </c:barChart>
      <c:catAx>
        <c:axId val="-210681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06814480"/>
        <c:crosses val="autoZero"/>
        <c:auto val="1"/>
        <c:lblAlgn val="ctr"/>
        <c:lblOffset val="100"/>
        <c:noMultiLvlLbl val="0"/>
      </c:catAx>
      <c:valAx>
        <c:axId val="-210681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0681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'ExportCuadro (2)'!$C$12</c:f>
              <c:strCache>
                <c:ptCount val="1"/>
                <c:pt idx="0">
                  <c:v>BCU5 en 5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'ExportCuadro (2)'!$D$11:$GY$11</c:f>
              <c:numCache>
                <c:formatCode>mmm\.yyyy</c:formatCode>
                <c:ptCount val="204"/>
                <c:pt idx="0">
                  <c:v>37500.0</c:v>
                </c:pt>
                <c:pt idx="1">
                  <c:v>37530.0</c:v>
                </c:pt>
                <c:pt idx="2">
                  <c:v>37561.0</c:v>
                </c:pt>
                <c:pt idx="3">
                  <c:v>37591.0</c:v>
                </c:pt>
                <c:pt idx="4">
                  <c:v>37622.0</c:v>
                </c:pt>
                <c:pt idx="5">
                  <c:v>37653.0</c:v>
                </c:pt>
                <c:pt idx="6">
                  <c:v>37681.0</c:v>
                </c:pt>
                <c:pt idx="7">
                  <c:v>37712.0</c:v>
                </c:pt>
                <c:pt idx="8">
                  <c:v>37742.0</c:v>
                </c:pt>
                <c:pt idx="9">
                  <c:v>37773.0</c:v>
                </c:pt>
                <c:pt idx="10">
                  <c:v>37803.0</c:v>
                </c:pt>
                <c:pt idx="11">
                  <c:v>37834.0</c:v>
                </c:pt>
                <c:pt idx="12">
                  <c:v>37865.0</c:v>
                </c:pt>
                <c:pt idx="13">
                  <c:v>37895.0</c:v>
                </c:pt>
                <c:pt idx="14">
                  <c:v>37926.0</c:v>
                </c:pt>
                <c:pt idx="15">
                  <c:v>37956.0</c:v>
                </c:pt>
                <c:pt idx="16">
                  <c:v>37987.0</c:v>
                </c:pt>
                <c:pt idx="17">
                  <c:v>38018.0</c:v>
                </c:pt>
                <c:pt idx="18">
                  <c:v>38047.0</c:v>
                </c:pt>
                <c:pt idx="19">
                  <c:v>38078.0</c:v>
                </c:pt>
                <c:pt idx="20">
                  <c:v>38108.0</c:v>
                </c:pt>
                <c:pt idx="21">
                  <c:v>38139.0</c:v>
                </c:pt>
                <c:pt idx="22">
                  <c:v>38169.0</c:v>
                </c:pt>
                <c:pt idx="23">
                  <c:v>38200.0</c:v>
                </c:pt>
                <c:pt idx="24">
                  <c:v>38231.0</c:v>
                </c:pt>
                <c:pt idx="25">
                  <c:v>38261.0</c:v>
                </c:pt>
                <c:pt idx="26">
                  <c:v>38292.0</c:v>
                </c:pt>
                <c:pt idx="27">
                  <c:v>38322.0</c:v>
                </c:pt>
                <c:pt idx="28">
                  <c:v>38353.0</c:v>
                </c:pt>
                <c:pt idx="29">
                  <c:v>38384.0</c:v>
                </c:pt>
                <c:pt idx="30">
                  <c:v>38412.0</c:v>
                </c:pt>
                <c:pt idx="31">
                  <c:v>38443.0</c:v>
                </c:pt>
                <c:pt idx="32">
                  <c:v>38473.0</c:v>
                </c:pt>
                <c:pt idx="33">
                  <c:v>38504.0</c:v>
                </c:pt>
                <c:pt idx="34">
                  <c:v>38534.0</c:v>
                </c:pt>
                <c:pt idx="35">
                  <c:v>38565.0</c:v>
                </c:pt>
                <c:pt idx="36">
                  <c:v>38596.0</c:v>
                </c:pt>
                <c:pt idx="37">
                  <c:v>38626.0</c:v>
                </c:pt>
                <c:pt idx="38">
                  <c:v>38657.0</c:v>
                </c:pt>
                <c:pt idx="39">
                  <c:v>38687.0</c:v>
                </c:pt>
                <c:pt idx="40">
                  <c:v>38718.0</c:v>
                </c:pt>
                <c:pt idx="41">
                  <c:v>38749.0</c:v>
                </c:pt>
                <c:pt idx="42">
                  <c:v>38777.0</c:v>
                </c:pt>
                <c:pt idx="43">
                  <c:v>38808.0</c:v>
                </c:pt>
                <c:pt idx="44">
                  <c:v>38838.0</c:v>
                </c:pt>
                <c:pt idx="45">
                  <c:v>38869.0</c:v>
                </c:pt>
                <c:pt idx="46">
                  <c:v>38899.0</c:v>
                </c:pt>
                <c:pt idx="47">
                  <c:v>38930.0</c:v>
                </c:pt>
                <c:pt idx="48">
                  <c:v>38961.0</c:v>
                </c:pt>
                <c:pt idx="49">
                  <c:v>38991.0</c:v>
                </c:pt>
                <c:pt idx="50">
                  <c:v>39022.0</c:v>
                </c:pt>
                <c:pt idx="51">
                  <c:v>39052.0</c:v>
                </c:pt>
                <c:pt idx="52">
                  <c:v>39083.0</c:v>
                </c:pt>
                <c:pt idx="53">
                  <c:v>39114.0</c:v>
                </c:pt>
                <c:pt idx="54">
                  <c:v>39142.0</c:v>
                </c:pt>
                <c:pt idx="55">
                  <c:v>39173.0</c:v>
                </c:pt>
                <c:pt idx="56">
                  <c:v>39203.0</c:v>
                </c:pt>
                <c:pt idx="57">
                  <c:v>39234.0</c:v>
                </c:pt>
                <c:pt idx="58">
                  <c:v>39264.0</c:v>
                </c:pt>
                <c:pt idx="59">
                  <c:v>39295.0</c:v>
                </c:pt>
                <c:pt idx="60">
                  <c:v>39326.0</c:v>
                </c:pt>
                <c:pt idx="61">
                  <c:v>39356.0</c:v>
                </c:pt>
                <c:pt idx="62">
                  <c:v>39387.0</c:v>
                </c:pt>
                <c:pt idx="63">
                  <c:v>39417.0</c:v>
                </c:pt>
                <c:pt idx="64">
                  <c:v>39448.0</c:v>
                </c:pt>
                <c:pt idx="65">
                  <c:v>39479.0</c:v>
                </c:pt>
                <c:pt idx="66">
                  <c:v>39508.0</c:v>
                </c:pt>
                <c:pt idx="67">
                  <c:v>39539.0</c:v>
                </c:pt>
                <c:pt idx="68">
                  <c:v>39569.0</c:v>
                </c:pt>
                <c:pt idx="69">
                  <c:v>39600.0</c:v>
                </c:pt>
                <c:pt idx="70">
                  <c:v>39630.0</c:v>
                </c:pt>
                <c:pt idx="71">
                  <c:v>39661.0</c:v>
                </c:pt>
                <c:pt idx="72">
                  <c:v>39692.0</c:v>
                </c:pt>
                <c:pt idx="73">
                  <c:v>39722.0</c:v>
                </c:pt>
                <c:pt idx="74">
                  <c:v>39753.0</c:v>
                </c:pt>
                <c:pt idx="75">
                  <c:v>39783.0</c:v>
                </c:pt>
                <c:pt idx="76">
                  <c:v>39814.0</c:v>
                </c:pt>
                <c:pt idx="77">
                  <c:v>39845.0</c:v>
                </c:pt>
                <c:pt idx="78">
                  <c:v>39873.0</c:v>
                </c:pt>
                <c:pt idx="79">
                  <c:v>39904.0</c:v>
                </c:pt>
                <c:pt idx="80">
                  <c:v>39934.0</c:v>
                </c:pt>
                <c:pt idx="81">
                  <c:v>39965.0</c:v>
                </c:pt>
                <c:pt idx="82">
                  <c:v>39995.0</c:v>
                </c:pt>
                <c:pt idx="83">
                  <c:v>40026.0</c:v>
                </c:pt>
                <c:pt idx="84">
                  <c:v>40057.0</c:v>
                </c:pt>
                <c:pt idx="85">
                  <c:v>40087.0</c:v>
                </c:pt>
                <c:pt idx="86">
                  <c:v>40118.0</c:v>
                </c:pt>
                <c:pt idx="87">
                  <c:v>40148.0</c:v>
                </c:pt>
                <c:pt idx="88">
                  <c:v>40179.0</c:v>
                </c:pt>
                <c:pt idx="89">
                  <c:v>40210.0</c:v>
                </c:pt>
                <c:pt idx="90">
                  <c:v>40238.0</c:v>
                </c:pt>
                <c:pt idx="91">
                  <c:v>40269.0</c:v>
                </c:pt>
                <c:pt idx="92">
                  <c:v>40299.0</c:v>
                </c:pt>
                <c:pt idx="93">
                  <c:v>40330.0</c:v>
                </c:pt>
                <c:pt idx="94">
                  <c:v>40360.0</c:v>
                </c:pt>
                <c:pt idx="95">
                  <c:v>40391.0</c:v>
                </c:pt>
                <c:pt idx="96">
                  <c:v>40422.0</c:v>
                </c:pt>
                <c:pt idx="97">
                  <c:v>40452.0</c:v>
                </c:pt>
                <c:pt idx="98">
                  <c:v>40483.0</c:v>
                </c:pt>
                <c:pt idx="99">
                  <c:v>40513.0</c:v>
                </c:pt>
                <c:pt idx="100">
                  <c:v>40544.0</c:v>
                </c:pt>
                <c:pt idx="101">
                  <c:v>40575.0</c:v>
                </c:pt>
                <c:pt idx="102">
                  <c:v>40603.0</c:v>
                </c:pt>
                <c:pt idx="103">
                  <c:v>40634.0</c:v>
                </c:pt>
                <c:pt idx="104">
                  <c:v>40664.0</c:v>
                </c:pt>
                <c:pt idx="105">
                  <c:v>40695.0</c:v>
                </c:pt>
                <c:pt idx="106">
                  <c:v>40725.0</c:v>
                </c:pt>
                <c:pt idx="107">
                  <c:v>40756.0</c:v>
                </c:pt>
                <c:pt idx="108">
                  <c:v>40787.0</c:v>
                </c:pt>
                <c:pt idx="109">
                  <c:v>40817.0</c:v>
                </c:pt>
                <c:pt idx="110">
                  <c:v>40848.0</c:v>
                </c:pt>
                <c:pt idx="111">
                  <c:v>40878.0</c:v>
                </c:pt>
                <c:pt idx="112">
                  <c:v>40909.0</c:v>
                </c:pt>
                <c:pt idx="113">
                  <c:v>40940.0</c:v>
                </c:pt>
                <c:pt idx="114">
                  <c:v>40969.0</c:v>
                </c:pt>
                <c:pt idx="115">
                  <c:v>41000.0</c:v>
                </c:pt>
                <c:pt idx="116">
                  <c:v>41030.0</c:v>
                </c:pt>
                <c:pt idx="117">
                  <c:v>41061.0</c:v>
                </c:pt>
                <c:pt idx="118">
                  <c:v>41091.0</c:v>
                </c:pt>
                <c:pt idx="119">
                  <c:v>41122.0</c:v>
                </c:pt>
                <c:pt idx="120">
                  <c:v>41153.0</c:v>
                </c:pt>
                <c:pt idx="121">
                  <c:v>41183.0</c:v>
                </c:pt>
                <c:pt idx="122">
                  <c:v>41214.0</c:v>
                </c:pt>
                <c:pt idx="123">
                  <c:v>41244.0</c:v>
                </c:pt>
                <c:pt idx="124">
                  <c:v>41275.0</c:v>
                </c:pt>
                <c:pt idx="125">
                  <c:v>41306.0</c:v>
                </c:pt>
                <c:pt idx="126">
                  <c:v>41334.0</c:v>
                </c:pt>
                <c:pt idx="127">
                  <c:v>41365.0</c:v>
                </c:pt>
                <c:pt idx="128">
                  <c:v>41395.0</c:v>
                </c:pt>
                <c:pt idx="129">
                  <c:v>41426.0</c:v>
                </c:pt>
                <c:pt idx="130">
                  <c:v>41456.0</c:v>
                </c:pt>
                <c:pt idx="131">
                  <c:v>41487.0</c:v>
                </c:pt>
                <c:pt idx="132">
                  <c:v>41518.0</c:v>
                </c:pt>
                <c:pt idx="133">
                  <c:v>41548.0</c:v>
                </c:pt>
                <c:pt idx="134">
                  <c:v>41579.0</c:v>
                </c:pt>
                <c:pt idx="135">
                  <c:v>41609.0</c:v>
                </c:pt>
                <c:pt idx="136">
                  <c:v>41640.0</c:v>
                </c:pt>
                <c:pt idx="137">
                  <c:v>41671.0</c:v>
                </c:pt>
                <c:pt idx="138">
                  <c:v>41699.0</c:v>
                </c:pt>
                <c:pt idx="139">
                  <c:v>41730.0</c:v>
                </c:pt>
                <c:pt idx="140">
                  <c:v>41760.0</c:v>
                </c:pt>
                <c:pt idx="141">
                  <c:v>41791.0</c:v>
                </c:pt>
                <c:pt idx="142">
                  <c:v>41821.0</c:v>
                </c:pt>
                <c:pt idx="143">
                  <c:v>41852.0</c:v>
                </c:pt>
                <c:pt idx="144">
                  <c:v>41883.0</c:v>
                </c:pt>
                <c:pt idx="145">
                  <c:v>41913.0</c:v>
                </c:pt>
                <c:pt idx="146">
                  <c:v>41944.0</c:v>
                </c:pt>
                <c:pt idx="147">
                  <c:v>41974.0</c:v>
                </c:pt>
                <c:pt idx="148">
                  <c:v>42005.0</c:v>
                </c:pt>
                <c:pt idx="149">
                  <c:v>42036.0</c:v>
                </c:pt>
                <c:pt idx="150">
                  <c:v>42064.0</c:v>
                </c:pt>
                <c:pt idx="151">
                  <c:v>42095.0</c:v>
                </c:pt>
                <c:pt idx="152">
                  <c:v>42125.0</c:v>
                </c:pt>
                <c:pt idx="153">
                  <c:v>42156.0</c:v>
                </c:pt>
                <c:pt idx="154">
                  <c:v>42186.0</c:v>
                </c:pt>
                <c:pt idx="155">
                  <c:v>42217.0</c:v>
                </c:pt>
                <c:pt idx="156">
                  <c:v>42248.0</c:v>
                </c:pt>
                <c:pt idx="157">
                  <c:v>42278.0</c:v>
                </c:pt>
                <c:pt idx="158">
                  <c:v>42309.0</c:v>
                </c:pt>
                <c:pt idx="159">
                  <c:v>42339.0</c:v>
                </c:pt>
                <c:pt idx="160">
                  <c:v>42370.0</c:v>
                </c:pt>
                <c:pt idx="161">
                  <c:v>42401.0</c:v>
                </c:pt>
                <c:pt idx="162">
                  <c:v>42430.0</c:v>
                </c:pt>
                <c:pt idx="163">
                  <c:v>42461.0</c:v>
                </c:pt>
                <c:pt idx="164">
                  <c:v>42491.0</c:v>
                </c:pt>
                <c:pt idx="165">
                  <c:v>42522.0</c:v>
                </c:pt>
                <c:pt idx="166">
                  <c:v>42552.0</c:v>
                </c:pt>
                <c:pt idx="167">
                  <c:v>42583.0</c:v>
                </c:pt>
                <c:pt idx="168">
                  <c:v>42614.0</c:v>
                </c:pt>
                <c:pt idx="169">
                  <c:v>42644.0</c:v>
                </c:pt>
                <c:pt idx="170">
                  <c:v>42675.0</c:v>
                </c:pt>
                <c:pt idx="171">
                  <c:v>42705.0</c:v>
                </c:pt>
                <c:pt idx="172">
                  <c:v>42736.0</c:v>
                </c:pt>
                <c:pt idx="173">
                  <c:v>42767.0</c:v>
                </c:pt>
                <c:pt idx="174">
                  <c:v>42795.0</c:v>
                </c:pt>
                <c:pt idx="175">
                  <c:v>42826.0</c:v>
                </c:pt>
                <c:pt idx="176">
                  <c:v>42856.0</c:v>
                </c:pt>
                <c:pt idx="177">
                  <c:v>42887.0</c:v>
                </c:pt>
                <c:pt idx="178">
                  <c:v>42917.0</c:v>
                </c:pt>
                <c:pt idx="179">
                  <c:v>42948.0</c:v>
                </c:pt>
                <c:pt idx="180">
                  <c:v>42979.0</c:v>
                </c:pt>
                <c:pt idx="181">
                  <c:v>43009.0</c:v>
                </c:pt>
                <c:pt idx="182">
                  <c:v>43040.0</c:v>
                </c:pt>
                <c:pt idx="183">
                  <c:v>43070.0</c:v>
                </c:pt>
                <c:pt idx="184">
                  <c:v>43101.0</c:v>
                </c:pt>
                <c:pt idx="185">
                  <c:v>43132.0</c:v>
                </c:pt>
                <c:pt idx="186">
                  <c:v>43160.0</c:v>
                </c:pt>
                <c:pt idx="187">
                  <c:v>43191.0</c:v>
                </c:pt>
                <c:pt idx="188">
                  <c:v>43221.0</c:v>
                </c:pt>
                <c:pt idx="189">
                  <c:v>43252.0</c:v>
                </c:pt>
                <c:pt idx="190">
                  <c:v>43282.0</c:v>
                </c:pt>
                <c:pt idx="191">
                  <c:v>43313.0</c:v>
                </c:pt>
                <c:pt idx="192">
                  <c:v>43344.0</c:v>
                </c:pt>
                <c:pt idx="193">
                  <c:v>43374.0</c:v>
                </c:pt>
                <c:pt idx="194">
                  <c:v>43405.0</c:v>
                </c:pt>
                <c:pt idx="195">
                  <c:v>43435.0</c:v>
                </c:pt>
                <c:pt idx="196">
                  <c:v>43466.0</c:v>
                </c:pt>
                <c:pt idx="197">
                  <c:v>43497.0</c:v>
                </c:pt>
                <c:pt idx="198">
                  <c:v>43525.0</c:v>
                </c:pt>
                <c:pt idx="199">
                  <c:v>43556.0</c:v>
                </c:pt>
                <c:pt idx="200">
                  <c:v>43586.0</c:v>
                </c:pt>
                <c:pt idx="201">
                  <c:v>43617.0</c:v>
                </c:pt>
                <c:pt idx="202">
                  <c:v>43647.0</c:v>
                </c:pt>
                <c:pt idx="203">
                  <c:v>43678.0</c:v>
                </c:pt>
              </c:numCache>
            </c:numRef>
          </c:cat>
          <c:val>
            <c:numRef>
              <c:f>'ExportCuadro (2)'!$D$12:$GY$12</c:f>
              <c:numCache>
                <c:formatCode>General</c:formatCode>
                <c:ptCount val="204"/>
                <c:pt idx="0">
                  <c:v>4.656337380045696</c:v>
                </c:pt>
                <c:pt idx="1">
                  <c:v>4.984113118811883</c:v>
                </c:pt>
                <c:pt idx="2">
                  <c:v>4.924697139713976</c:v>
                </c:pt>
                <c:pt idx="3">
                  <c:v>4.915450825082511</c:v>
                </c:pt>
                <c:pt idx="4">
                  <c:v>5.13586294657117</c:v>
                </c:pt>
                <c:pt idx="5">
                  <c:v>5.24345043132143</c:v>
                </c:pt>
                <c:pt idx="6">
                  <c:v>5.220844553495559</c:v>
                </c:pt>
                <c:pt idx="7">
                  <c:v>5.092810208727553</c:v>
                </c:pt>
                <c:pt idx="8">
                  <c:v>4.976560679563172</c:v>
                </c:pt>
                <c:pt idx="9">
                  <c:v>4.961049208949351</c:v>
                </c:pt>
                <c:pt idx="10">
                  <c:v>5.135808759530351</c:v>
                </c:pt>
                <c:pt idx="11">
                  <c:v>5.24613311637043</c:v>
                </c:pt>
                <c:pt idx="12">
                  <c:v>5.547777545484054</c:v>
                </c:pt>
                <c:pt idx="13">
                  <c:v>5.145393526551661</c:v>
                </c:pt>
                <c:pt idx="14">
                  <c:v>5.077602924210578</c:v>
                </c:pt>
                <c:pt idx="15">
                  <c:v>5.448439536272037</c:v>
                </c:pt>
                <c:pt idx="16">
                  <c:v>5.097001620365885</c:v>
                </c:pt>
                <c:pt idx="17">
                  <c:v>5.075026759074673</c:v>
                </c:pt>
                <c:pt idx="18">
                  <c:v>4.830527345642878</c:v>
                </c:pt>
                <c:pt idx="19">
                  <c:v>5.244308741555968</c:v>
                </c:pt>
                <c:pt idx="20">
                  <c:v>5.415863270824471</c:v>
                </c:pt>
                <c:pt idx="21">
                  <c:v>5.367059698942421</c:v>
                </c:pt>
                <c:pt idx="22">
                  <c:v>5.108736159752929</c:v>
                </c:pt>
                <c:pt idx="23">
                  <c:v>4.451008513983097</c:v>
                </c:pt>
                <c:pt idx="24">
                  <c:v>4.367383086632921</c:v>
                </c:pt>
                <c:pt idx="25">
                  <c:v>4.222905149176577</c:v>
                </c:pt>
                <c:pt idx="26">
                  <c:v>4.056011477995095</c:v>
                </c:pt>
                <c:pt idx="27">
                  <c:v>4.018273530977281</c:v>
                </c:pt>
                <c:pt idx="28">
                  <c:v>3.874528342041495</c:v>
                </c:pt>
                <c:pt idx="29">
                  <c:v>3.592943150151959</c:v>
                </c:pt>
                <c:pt idx="30">
                  <c:v>3.529905936316511</c:v>
                </c:pt>
                <c:pt idx="31">
                  <c:v>3.236270165163666</c:v>
                </c:pt>
                <c:pt idx="32">
                  <c:v>2.728031128198438</c:v>
                </c:pt>
                <c:pt idx="33">
                  <c:v>2.729717751144574</c:v>
                </c:pt>
                <c:pt idx="34">
                  <c:v>2.875249382278934</c:v>
                </c:pt>
                <c:pt idx="35">
                  <c:v>2.620281282492693</c:v>
                </c:pt>
                <c:pt idx="36">
                  <c:v>2.69502797222239</c:v>
                </c:pt>
                <c:pt idx="37">
                  <c:v>3.355931575969623</c:v>
                </c:pt>
                <c:pt idx="38">
                  <c:v>3.364668316831694</c:v>
                </c:pt>
                <c:pt idx="39">
                  <c:v>3.368544952089799</c:v>
                </c:pt>
                <c:pt idx="40">
                  <c:v>3.172237077824842</c:v>
                </c:pt>
                <c:pt idx="41">
                  <c:v>3.234642308939784</c:v>
                </c:pt>
                <c:pt idx="42">
                  <c:v>3.261075264325261</c:v>
                </c:pt>
                <c:pt idx="43">
                  <c:v>3.326407336398987</c:v>
                </c:pt>
                <c:pt idx="44">
                  <c:v>3.507303636739866</c:v>
                </c:pt>
                <c:pt idx="45">
                  <c:v>3.448936613539404</c:v>
                </c:pt>
                <c:pt idx="46">
                  <c:v>3.4457160786032</c:v>
                </c:pt>
                <c:pt idx="47">
                  <c:v>3.241212494759063</c:v>
                </c:pt>
                <c:pt idx="48">
                  <c:v>3.06584331688716</c:v>
                </c:pt>
                <c:pt idx="49">
                  <c:v>2.939585197243125</c:v>
                </c:pt>
                <c:pt idx="50">
                  <c:v>2.680235140364029</c:v>
                </c:pt>
                <c:pt idx="51">
                  <c:v>2.685177685264192</c:v>
                </c:pt>
                <c:pt idx="52">
                  <c:v>2.731022544822044</c:v>
                </c:pt>
                <c:pt idx="53">
                  <c:v>2.827989433253677</c:v>
                </c:pt>
                <c:pt idx="54">
                  <c:v>2.715464033031196</c:v>
                </c:pt>
                <c:pt idx="55">
                  <c:v>2.796903235651744</c:v>
                </c:pt>
                <c:pt idx="56">
                  <c:v>3.112085731960664</c:v>
                </c:pt>
                <c:pt idx="57">
                  <c:v>3.492919798194194</c:v>
                </c:pt>
                <c:pt idx="58">
                  <c:v>3.562336904163929</c:v>
                </c:pt>
                <c:pt idx="59">
                  <c:v>3.326155547974825</c:v>
                </c:pt>
                <c:pt idx="60">
                  <c:v>3.181600847745123</c:v>
                </c:pt>
                <c:pt idx="61">
                  <c:v>3.192837384959404</c:v>
                </c:pt>
                <c:pt idx="62">
                  <c:v>2.973621935022635</c:v>
                </c:pt>
                <c:pt idx="63">
                  <c:v>3.110535674236978</c:v>
                </c:pt>
                <c:pt idx="64">
                  <c:v>3.120453713833013</c:v>
                </c:pt>
                <c:pt idx="65">
                  <c:v>2.918986257037766</c:v>
                </c:pt>
                <c:pt idx="66">
                  <c:v>3.025699606458188</c:v>
                </c:pt>
                <c:pt idx="67">
                  <c:v>3.087441634461717</c:v>
                </c:pt>
                <c:pt idx="68">
                  <c:v>3.568788199462388</c:v>
                </c:pt>
                <c:pt idx="69">
                  <c:v>4.032204600776534</c:v>
                </c:pt>
                <c:pt idx="70">
                  <c:v>3.899967278498383</c:v>
                </c:pt>
                <c:pt idx="71">
                  <c:v>3.887711572307841</c:v>
                </c:pt>
                <c:pt idx="72">
                  <c:v>3.628689820139385</c:v>
                </c:pt>
                <c:pt idx="73">
                  <c:v>3.156958251224613</c:v>
                </c:pt>
                <c:pt idx="74">
                  <c:v>3.104617666446405</c:v>
                </c:pt>
                <c:pt idx="75">
                  <c:v>2.913912670261229</c:v>
                </c:pt>
                <c:pt idx="76">
                  <c:v>2.62878569555549</c:v>
                </c:pt>
                <c:pt idx="77">
                  <c:v>2.7833495507873</c:v>
                </c:pt>
                <c:pt idx="78">
                  <c:v>3.199870414780217</c:v>
                </c:pt>
                <c:pt idx="79">
                  <c:v>3.498036597193576</c:v>
                </c:pt>
                <c:pt idx="80">
                  <c:v>3.470010561043312</c:v>
                </c:pt>
                <c:pt idx="81">
                  <c:v>3.510468339964727</c:v>
                </c:pt>
                <c:pt idx="82">
                  <c:v>3.284467284009492</c:v>
                </c:pt>
                <c:pt idx="83">
                  <c:v>3.358491265279424</c:v>
                </c:pt>
                <c:pt idx="84">
                  <c:v>3.61301345080033</c:v>
                </c:pt>
                <c:pt idx="85">
                  <c:v>3.578821419579077</c:v>
                </c:pt>
                <c:pt idx="86">
                  <c:v>3.777576636923232</c:v>
                </c:pt>
                <c:pt idx="87">
                  <c:v>3.75712892050749</c:v>
                </c:pt>
                <c:pt idx="88">
                  <c:v>3.818244315712429</c:v>
                </c:pt>
                <c:pt idx="89">
                  <c:v>4.063943500492462</c:v>
                </c:pt>
                <c:pt idx="90">
                  <c:v>4.207594444988569</c:v>
                </c:pt>
                <c:pt idx="91">
                  <c:v>4.04363855549043</c:v>
                </c:pt>
                <c:pt idx="92">
                  <c:v>3.74029856659963</c:v>
                </c:pt>
                <c:pt idx="93">
                  <c:v>3.64069683617644</c:v>
                </c:pt>
                <c:pt idx="94">
                  <c:v>3.431174635253158</c:v>
                </c:pt>
                <c:pt idx="95">
                  <c:v>3.158798211626182</c:v>
                </c:pt>
                <c:pt idx="96">
                  <c:v>3.225609813986503</c:v>
                </c:pt>
                <c:pt idx="97">
                  <c:v>3.503615278182374</c:v>
                </c:pt>
                <c:pt idx="98">
                  <c:v>3.355112134831236</c:v>
                </c:pt>
                <c:pt idx="99">
                  <c:v>3.182957213976726</c:v>
                </c:pt>
                <c:pt idx="100">
                  <c:v>3.625941819447081</c:v>
                </c:pt>
                <c:pt idx="101">
                  <c:v>3.715373838649631</c:v>
                </c:pt>
                <c:pt idx="102">
                  <c:v>3.453161096760373</c:v>
                </c:pt>
                <c:pt idx="103">
                  <c:v>3.309759389461321</c:v>
                </c:pt>
                <c:pt idx="104">
                  <c:v>3.200433702152043</c:v>
                </c:pt>
                <c:pt idx="105">
                  <c:v>3.217402491441307</c:v>
                </c:pt>
                <c:pt idx="106">
                  <c:v>3.106649145011987</c:v>
                </c:pt>
                <c:pt idx="107">
                  <c:v>2.667278406306864</c:v>
                </c:pt>
                <c:pt idx="108">
                  <c:v>2.492134894496055</c:v>
                </c:pt>
                <c:pt idx="109">
                  <c:v>2.679699059773642</c:v>
                </c:pt>
                <c:pt idx="110">
                  <c:v>2.973730960790054</c:v>
                </c:pt>
                <c:pt idx="111">
                  <c:v>2.735762196827017</c:v>
                </c:pt>
                <c:pt idx="112">
                  <c:v>2.581871729050349</c:v>
                </c:pt>
                <c:pt idx="113">
                  <c:v>2.572808088434241</c:v>
                </c:pt>
                <c:pt idx="114">
                  <c:v>2.805175160351184</c:v>
                </c:pt>
                <c:pt idx="115">
                  <c:v>2.723947722801246</c:v>
                </c:pt>
                <c:pt idx="116">
                  <c:v>2.56861327588697</c:v>
                </c:pt>
                <c:pt idx="117">
                  <c:v>2.549302614720476</c:v>
                </c:pt>
                <c:pt idx="118">
                  <c:v>2.572267492612038</c:v>
                </c:pt>
                <c:pt idx="119">
                  <c:v>2.528296375386865</c:v>
                </c:pt>
                <c:pt idx="120">
                  <c:v>2.389851509866114</c:v>
                </c:pt>
                <c:pt idx="121">
                  <c:v>2.421419457515062</c:v>
                </c:pt>
                <c:pt idx="122">
                  <c:v>2.48511690428309</c:v>
                </c:pt>
                <c:pt idx="123">
                  <c:v>2.471077933431976</c:v>
                </c:pt>
                <c:pt idx="124">
                  <c:v>2.61313492141545</c:v>
                </c:pt>
                <c:pt idx="125">
                  <c:v>2.626664238911827</c:v>
                </c:pt>
                <c:pt idx="126">
                  <c:v>2.534784557821133</c:v>
                </c:pt>
                <c:pt idx="127">
                  <c:v>2.394237661245162</c:v>
                </c:pt>
                <c:pt idx="128">
                  <c:v>2.364444927821973</c:v>
                </c:pt>
                <c:pt idx="129">
                  <c:v>2.418003127569392</c:v>
                </c:pt>
                <c:pt idx="130">
                  <c:v>2.33173135369698</c:v>
                </c:pt>
                <c:pt idx="131">
                  <c:v>2.340841644926018</c:v>
                </c:pt>
                <c:pt idx="132">
                  <c:v>2.352585517753793</c:v>
                </c:pt>
                <c:pt idx="133">
                  <c:v>2.290947137138708</c:v>
                </c:pt>
                <c:pt idx="134">
                  <c:v>2.246064477792612</c:v>
                </c:pt>
                <c:pt idx="135">
                  <c:v>2.264822756695042</c:v>
                </c:pt>
                <c:pt idx="136">
                  <c:v>2.269523505062486</c:v>
                </c:pt>
                <c:pt idx="137">
                  <c:v>2.275136603262789</c:v>
                </c:pt>
                <c:pt idx="138">
                  <c:v>2.303275095147979</c:v>
                </c:pt>
                <c:pt idx="139">
                  <c:v>2.109399707091775</c:v>
                </c:pt>
                <c:pt idx="140">
                  <c:v>2.200793938504597</c:v>
                </c:pt>
                <c:pt idx="141">
                  <c:v>1.999245901311591</c:v>
                </c:pt>
                <c:pt idx="142">
                  <c:v>1.978319918754029</c:v>
                </c:pt>
                <c:pt idx="143">
                  <c:v>1.561612520249312</c:v>
                </c:pt>
                <c:pt idx="144">
                  <c:v>1.86603143192689</c:v>
                </c:pt>
                <c:pt idx="145">
                  <c:v>1.887549574785503</c:v>
                </c:pt>
                <c:pt idx="146">
                  <c:v>1.731774662308144</c:v>
                </c:pt>
                <c:pt idx="147">
                  <c:v>1.648247711100283</c:v>
                </c:pt>
                <c:pt idx="148">
                  <c:v>1.515977602791583</c:v>
                </c:pt>
                <c:pt idx="149">
                  <c:v>1.46102078705154</c:v>
                </c:pt>
                <c:pt idx="150">
                  <c:v>1.586873293093897</c:v>
                </c:pt>
                <c:pt idx="151">
                  <c:v>1.681867408153081</c:v>
                </c:pt>
                <c:pt idx="152">
                  <c:v>1.9089779695404</c:v>
                </c:pt>
                <c:pt idx="153">
                  <c:v>2.121886486018202</c:v>
                </c:pt>
                <c:pt idx="154">
                  <c:v>2.092779454593746</c:v>
                </c:pt>
                <c:pt idx="155">
                  <c:v>2.038811514688635</c:v>
                </c:pt>
                <c:pt idx="156">
                  <c:v>2.073674641030527</c:v>
                </c:pt>
                <c:pt idx="157">
                  <c:v>1.78211347431247</c:v>
                </c:pt>
                <c:pt idx="158">
                  <c:v>1.87225377213474</c:v>
                </c:pt>
                <c:pt idx="159">
                  <c:v>1.837743123087961</c:v>
                </c:pt>
                <c:pt idx="160">
                  <c:v>1.902614827779083</c:v>
                </c:pt>
                <c:pt idx="161">
                  <c:v>1.726184738878371</c:v>
                </c:pt>
                <c:pt idx="162">
                  <c:v>1.695852276230635</c:v>
                </c:pt>
                <c:pt idx="163">
                  <c:v>1.681396532092536</c:v>
                </c:pt>
                <c:pt idx="164">
                  <c:v>1.81983881718464</c:v>
                </c:pt>
                <c:pt idx="165">
                  <c:v>1.93245108968451</c:v>
                </c:pt>
                <c:pt idx="166">
                  <c:v>1.776665695396101</c:v>
                </c:pt>
                <c:pt idx="167">
                  <c:v>1.611294285579895</c:v>
                </c:pt>
                <c:pt idx="168">
                  <c:v>1.503422815675468</c:v>
                </c:pt>
                <c:pt idx="169">
                  <c:v>1.551942798169834</c:v>
                </c:pt>
                <c:pt idx="170">
                  <c:v>1.74558052606742</c:v>
                </c:pt>
                <c:pt idx="171">
                  <c:v>1.806956800338058</c:v>
                </c:pt>
                <c:pt idx="172">
                  <c:v>1.655624587113075</c:v>
                </c:pt>
                <c:pt idx="173">
                  <c:v>1.645439286469948</c:v>
                </c:pt>
                <c:pt idx="174">
                  <c:v>1.72236949050804</c:v>
                </c:pt>
                <c:pt idx="175">
                  <c:v>1.512961772459577</c:v>
                </c:pt>
                <c:pt idx="176">
                  <c:v>1.53425688585159</c:v>
                </c:pt>
                <c:pt idx="177">
                  <c:v>1.559872353000574</c:v>
                </c:pt>
                <c:pt idx="178">
                  <c:v>1.818628920827897</c:v>
                </c:pt>
                <c:pt idx="179">
                  <c:v>2.012279103285814</c:v>
                </c:pt>
                <c:pt idx="180">
                  <c:v>1.961065880481194</c:v>
                </c:pt>
                <c:pt idx="181">
                  <c:v>2.203914309459849</c:v>
                </c:pt>
                <c:pt idx="182">
                  <c:v>2.339921611504905</c:v>
                </c:pt>
                <c:pt idx="183">
                  <c:v>2.380264516610412</c:v>
                </c:pt>
                <c:pt idx="184">
                  <c:v>2.416512126759366</c:v>
                </c:pt>
                <c:pt idx="185">
                  <c:v>2.456150328209203</c:v>
                </c:pt>
                <c:pt idx="186">
                  <c:v>2.338208581331179</c:v>
                </c:pt>
                <c:pt idx="187">
                  <c:v>2.142332062689904</c:v>
                </c:pt>
                <c:pt idx="188">
                  <c:v>2.105517855491795</c:v>
                </c:pt>
                <c:pt idx="189">
                  <c:v>2.138276864856107</c:v>
                </c:pt>
                <c:pt idx="190">
                  <c:v>2.129763200188834</c:v>
                </c:pt>
                <c:pt idx="191">
                  <c:v>2.153808736092011</c:v>
                </c:pt>
                <c:pt idx="192">
                  <c:v>2.105213393949572</c:v>
                </c:pt>
                <c:pt idx="193">
                  <c:v>1.998747924798435</c:v>
                </c:pt>
                <c:pt idx="194">
                  <c:v>1.869843294327139</c:v>
                </c:pt>
                <c:pt idx="195">
                  <c:v>1.85463757685698</c:v>
                </c:pt>
                <c:pt idx="196">
                  <c:v>1.80237638226325</c:v>
                </c:pt>
                <c:pt idx="197">
                  <c:v>1.692403384869482</c:v>
                </c:pt>
                <c:pt idx="198">
                  <c:v>1.697443847422514</c:v>
                </c:pt>
                <c:pt idx="199">
                  <c:v>1.430143679203086</c:v>
                </c:pt>
                <c:pt idx="200">
                  <c:v>1.418026462752271</c:v>
                </c:pt>
                <c:pt idx="201">
                  <c:v>1.00302571427363</c:v>
                </c:pt>
                <c:pt idx="202">
                  <c:v>0.948383495354054</c:v>
                </c:pt>
                <c:pt idx="203">
                  <c:v>0.379358253051943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'ExportCuadro (2)'!$C$13</c:f>
              <c:strCache>
                <c:ptCount val="1"/>
                <c:pt idx="0">
                  <c:v>BCU5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'ExportCuadro (2)'!$D$11:$GY$11</c:f>
              <c:numCache>
                <c:formatCode>mmm\.yyyy</c:formatCode>
                <c:ptCount val="204"/>
                <c:pt idx="0">
                  <c:v>37500.0</c:v>
                </c:pt>
                <c:pt idx="1">
                  <c:v>37530.0</c:v>
                </c:pt>
                <c:pt idx="2">
                  <c:v>37561.0</c:v>
                </c:pt>
                <c:pt idx="3">
                  <c:v>37591.0</c:v>
                </c:pt>
                <c:pt idx="4">
                  <c:v>37622.0</c:v>
                </c:pt>
                <c:pt idx="5">
                  <c:v>37653.0</c:v>
                </c:pt>
                <c:pt idx="6">
                  <c:v>37681.0</c:v>
                </c:pt>
                <c:pt idx="7">
                  <c:v>37712.0</c:v>
                </c:pt>
                <c:pt idx="8">
                  <c:v>37742.0</c:v>
                </c:pt>
                <c:pt idx="9">
                  <c:v>37773.0</c:v>
                </c:pt>
                <c:pt idx="10">
                  <c:v>37803.0</c:v>
                </c:pt>
                <c:pt idx="11">
                  <c:v>37834.0</c:v>
                </c:pt>
                <c:pt idx="12">
                  <c:v>37865.0</c:v>
                </c:pt>
                <c:pt idx="13">
                  <c:v>37895.0</c:v>
                </c:pt>
                <c:pt idx="14">
                  <c:v>37926.0</c:v>
                </c:pt>
                <c:pt idx="15">
                  <c:v>37956.0</c:v>
                </c:pt>
                <c:pt idx="16">
                  <c:v>37987.0</c:v>
                </c:pt>
                <c:pt idx="17">
                  <c:v>38018.0</c:v>
                </c:pt>
                <c:pt idx="18">
                  <c:v>38047.0</c:v>
                </c:pt>
                <c:pt idx="19">
                  <c:v>38078.0</c:v>
                </c:pt>
                <c:pt idx="20">
                  <c:v>38108.0</c:v>
                </c:pt>
                <c:pt idx="21">
                  <c:v>38139.0</c:v>
                </c:pt>
                <c:pt idx="22">
                  <c:v>38169.0</c:v>
                </c:pt>
                <c:pt idx="23">
                  <c:v>38200.0</c:v>
                </c:pt>
                <c:pt idx="24">
                  <c:v>38231.0</c:v>
                </c:pt>
                <c:pt idx="25">
                  <c:v>38261.0</c:v>
                </c:pt>
                <c:pt idx="26">
                  <c:v>38292.0</c:v>
                </c:pt>
                <c:pt idx="27">
                  <c:v>38322.0</c:v>
                </c:pt>
                <c:pt idx="28">
                  <c:v>38353.0</c:v>
                </c:pt>
                <c:pt idx="29">
                  <c:v>38384.0</c:v>
                </c:pt>
                <c:pt idx="30">
                  <c:v>38412.0</c:v>
                </c:pt>
                <c:pt idx="31">
                  <c:v>38443.0</c:v>
                </c:pt>
                <c:pt idx="32">
                  <c:v>38473.0</c:v>
                </c:pt>
                <c:pt idx="33">
                  <c:v>38504.0</c:v>
                </c:pt>
                <c:pt idx="34">
                  <c:v>38534.0</c:v>
                </c:pt>
                <c:pt idx="35">
                  <c:v>38565.0</c:v>
                </c:pt>
                <c:pt idx="36">
                  <c:v>38596.0</c:v>
                </c:pt>
                <c:pt idx="37">
                  <c:v>38626.0</c:v>
                </c:pt>
                <c:pt idx="38">
                  <c:v>38657.0</c:v>
                </c:pt>
                <c:pt idx="39">
                  <c:v>38687.0</c:v>
                </c:pt>
                <c:pt idx="40">
                  <c:v>38718.0</c:v>
                </c:pt>
                <c:pt idx="41">
                  <c:v>38749.0</c:v>
                </c:pt>
                <c:pt idx="42">
                  <c:v>38777.0</c:v>
                </c:pt>
                <c:pt idx="43">
                  <c:v>38808.0</c:v>
                </c:pt>
                <c:pt idx="44">
                  <c:v>38838.0</c:v>
                </c:pt>
                <c:pt idx="45">
                  <c:v>38869.0</c:v>
                </c:pt>
                <c:pt idx="46">
                  <c:v>38899.0</c:v>
                </c:pt>
                <c:pt idx="47">
                  <c:v>38930.0</c:v>
                </c:pt>
                <c:pt idx="48">
                  <c:v>38961.0</c:v>
                </c:pt>
                <c:pt idx="49">
                  <c:v>38991.0</c:v>
                </c:pt>
                <c:pt idx="50">
                  <c:v>39022.0</c:v>
                </c:pt>
                <c:pt idx="51">
                  <c:v>39052.0</c:v>
                </c:pt>
                <c:pt idx="52">
                  <c:v>39083.0</c:v>
                </c:pt>
                <c:pt idx="53">
                  <c:v>39114.0</c:v>
                </c:pt>
                <c:pt idx="54">
                  <c:v>39142.0</c:v>
                </c:pt>
                <c:pt idx="55">
                  <c:v>39173.0</c:v>
                </c:pt>
                <c:pt idx="56">
                  <c:v>39203.0</c:v>
                </c:pt>
                <c:pt idx="57">
                  <c:v>39234.0</c:v>
                </c:pt>
                <c:pt idx="58">
                  <c:v>39264.0</c:v>
                </c:pt>
                <c:pt idx="59">
                  <c:v>39295.0</c:v>
                </c:pt>
                <c:pt idx="60">
                  <c:v>39326.0</c:v>
                </c:pt>
                <c:pt idx="61">
                  <c:v>39356.0</c:v>
                </c:pt>
                <c:pt idx="62">
                  <c:v>39387.0</c:v>
                </c:pt>
                <c:pt idx="63">
                  <c:v>39417.0</c:v>
                </c:pt>
                <c:pt idx="64">
                  <c:v>39448.0</c:v>
                </c:pt>
                <c:pt idx="65">
                  <c:v>39479.0</c:v>
                </c:pt>
                <c:pt idx="66">
                  <c:v>39508.0</c:v>
                </c:pt>
                <c:pt idx="67">
                  <c:v>39539.0</c:v>
                </c:pt>
                <c:pt idx="68">
                  <c:v>39569.0</c:v>
                </c:pt>
                <c:pt idx="69">
                  <c:v>39600.0</c:v>
                </c:pt>
                <c:pt idx="70">
                  <c:v>39630.0</c:v>
                </c:pt>
                <c:pt idx="71">
                  <c:v>39661.0</c:v>
                </c:pt>
                <c:pt idx="72">
                  <c:v>39692.0</c:v>
                </c:pt>
                <c:pt idx="73">
                  <c:v>39722.0</c:v>
                </c:pt>
                <c:pt idx="74">
                  <c:v>39753.0</c:v>
                </c:pt>
                <c:pt idx="75">
                  <c:v>39783.0</c:v>
                </c:pt>
                <c:pt idx="76">
                  <c:v>39814.0</c:v>
                </c:pt>
                <c:pt idx="77">
                  <c:v>39845.0</c:v>
                </c:pt>
                <c:pt idx="78">
                  <c:v>39873.0</c:v>
                </c:pt>
                <c:pt idx="79">
                  <c:v>39904.0</c:v>
                </c:pt>
                <c:pt idx="80">
                  <c:v>39934.0</c:v>
                </c:pt>
                <c:pt idx="81">
                  <c:v>39965.0</c:v>
                </c:pt>
                <c:pt idx="82">
                  <c:v>39995.0</c:v>
                </c:pt>
                <c:pt idx="83">
                  <c:v>40026.0</c:v>
                </c:pt>
                <c:pt idx="84">
                  <c:v>40057.0</c:v>
                </c:pt>
                <c:pt idx="85">
                  <c:v>40087.0</c:v>
                </c:pt>
                <c:pt idx="86">
                  <c:v>40118.0</c:v>
                </c:pt>
                <c:pt idx="87">
                  <c:v>40148.0</c:v>
                </c:pt>
                <c:pt idx="88">
                  <c:v>40179.0</c:v>
                </c:pt>
                <c:pt idx="89">
                  <c:v>40210.0</c:v>
                </c:pt>
                <c:pt idx="90">
                  <c:v>40238.0</c:v>
                </c:pt>
                <c:pt idx="91">
                  <c:v>40269.0</c:v>
                </c:pt>
                <c:pt idx="92">
                  <c:v>40299.0</c:v>
                </c:pt>
                <c:pt idx="93">
                  <c:v>40330.0</c:v>
                </c:pt>
                <c:pt idx="94">
                  <c:v>40360.0</c:v>
                </c:pt>
                <c:pt idx="95">
                  <c:v>40391.0</c:v>
                </c:pt>
                <c:pt idx="96">
                  <c:v>40422.0</c:v>
                </c:pt>
                <c:pt idx="97">
                  <c:v>40452.0</c:v>
                </c:pt>
                <c:pt idx="98">
                  <c:v>40483.0</c:v>
                </c:pt>
                <c:pt idx="99">
                  <c:v>40513.0</c:v>
                </c:pt>
                <c:pt idx="100">
                  <c:v>40544.0</c:v>
                </c:pt>
                <c:pt idx="101">
                  <c:v>40575.0</c:v>
                </c:pt>
                <c:pt idx="102">
                  <c:v>40603.0</c:v>
                </c:pt>
                <c:pt idx="103">
                  <c:v>40634.0</c:v>
                </c:pt>
                <c:pt idx="104">
                  <c:v>40664.0</c:v>
                </c:pt>
                <c:pt idx="105">
                  <c:v>40695.0</c:v>
                </c:pt>
                <c:pt idx="106">
                  <c:v>40725.0</c:v>
                </c:pt>
                <c:pt idx="107">
                  <c:v>40756.0</c:v>
                </c:pt>
                <c:pt idx="108">
                  <c:v>40787.0</c:v>
                </c:pt>
                <c:pt idx="109">
                  <c:v>40817.0</c:v>
                </c:pt>
                <c:pt idx="110">
                  <c:v>40848.0</c:v>
                </c:pt>
                <c:pt idx="111">
                  <c:v>40878.0</c:v>
                </c:pt>
                <c:pt idx="112">
                  <c:v>40909.0</c:v>
                </c:pt>
                <c:pt idx="113">
                  <c:v>40940.0</c:v>
                </c:pt>
                <c:pt idx="114">
                  <c:v>40969.0</c:v>
                </c:pt>
                <c:pt idx="115">
                  <c:v>41000.0</c:v>
                </c:pt>
                <c:pt idx="116">
                  <c:v>41030.0</c:v>
                </c:pt>
                <c:pt idx="117">
                  <c:v>41061.0</c:v>
                </c:pt>
                <c:pt idx="118">
                  <c:v>41091.0</c:v>
                </c:pt>
                <c:pt idx="119">
                  <c:v>41122.0</c:v>
                </c:pt>
                <c:pt idx="120">
                  <c:v>41153.0</c:v>
                </c:pt>
                <c:pt idx="121">
                  <c:v>41183.0</c:v>
                </c:pt>
                <c:pt idx="122">
                  <c:v>41214.0</c:v>
                </c:pt>
                <c:pt idx="123">
                  <c:v>41244.0</c:v>
                </c:pt>
                <c:pt idx="124">
                  <c:v>41275.0</c:v>
                </c:pt>
                <c:pt idx="125">
                  <c:v>41306.0</c:v>
                </c:pt>
                <c:pt idx="126">
                  <c:v>41334.0</c:v>
                </c:pt>
                <c:pt idx="127">
                  <c:v>41365.0</c:v>
                </c:pt>
                <c:pt idx="128">
                  <c:v>41395.0</c:v>
                </c:pt>
                <c:pt idx="129">
                  <c:v>41426.0</c:v>
                </c:pt>
                <c:pt idx="130">
                  <c:v>41456.0</c:v>
                </c:pt>
                <c:pt idx="131">
                  <c:v>41487.0</c:v>
                </c:pt>
                <c:pt idx="132">
                  <c:v>41518.0</c:v>
                </c:pt>
                <c:pt idx="133">
                  <c:v>41548.0</c:v>
                </c:pt>
                <c:pt idx="134">
                  <c:v>41579.0</c:v>
                </c:pt>
                <c:pt idx="135">
                  <c:v>41609.0</c:v>
                </c:pt>
                <c:pt idx="136">
                  <c:v>41640.0</c:v>
                </c:pt>
                <c:pt idx="137">
                  <c:v>41671.0</c:v>
                </c:pt>
                <c:pt idx="138">
                  <c:v>41699.0</c:v>
                </c:pt>
                <c:pt idx="139">
                  <c:v>41730.0</c:v>
                </c:pt>
                <c:pt idx="140">
                  <c:v>41760.0</c:v>
                </c:pt>
                <c:pt idx="141">
                  <c:v>41791.0</c:v>
                </c:pt>
                <c:pt idx="142">
                  <c:v>41821.0</c:v>
                </c:pt>
                <c:pt idx="143">
                  <c:v>41852.0</c:v>
                </c:pt>
                <c:pt idx="144">
                  <c:v>41883.0</c:v>
                </c:pt>
                <c:pt idx="145">
                  <c:v>41913.0</c:v>
                </c:pt>
                <c:pt idx="146">
                  <c:v>41944.0</c:v>
                </c:pt>
                <c:pt idx="147">
                  <c:v>41974.0</c:v>
                </c:pt>
                <c:pt idx="148">
                  <c:v>42005.0</c:v>
                </c:pt>
                <c:pt idx="149">
                  <c:v>42036.0</c:v>
                </c:pt>
                <c:pt idx="150">
                  <c:v>42064.0</c:v>
                </c:pt>
                <c:pt idx="151">
                  <c:v>42095.0</c:v>
                </c:pt>
                <c:pt idx="152">
                  <c:v>42125.0</c:v>
                </c:pt>
                <c:pt idx="153">
                  <c:v>42156.0</c:v>
                </c:pt>
                <c:pt idx="154">
                  <c:v>42186.0</c:v>
                </c:pt>
                <c:pt idx="155">
                  <c:v>42217.0</c:v>
                </c:pt>
                <c:pt idx="156">
                  <c:v>42248.0</c:v>
                </c:pt>
                <c:pt idx="157">
                  <c:v>42278.0</c:v>
                </c:pt>
                <c:pt idx="158">
                  <c:v>42309.0</c:v>
                </c:pt>
                <c:pt idx="159">
                  <c:v>42339.0</c:v>
                </c:pt>
                <c:pt idx="160">
                  <c:v>42370.0</c:v>
                </c:pt>
                <c:pt idx="161">
                  <c:v>42401.0</c:v>
                </c:pt>
                <c:pt idx="162">
                  <c:v>42430.0</c:v>
                </c:pt>
                <c:pt idx="163">
                  <c:v>42461.0</c:v>
                </c:pt>
                <c:pt idx="164">
                  <c:v>42491.0</c:v>
                </c:pt>
                <c:pt idx="165">
                  <c:v>42522.0</c:v>
                </c:pt>
                <c:pt idx="166">
                  <c:v>42552.0</c:v>
                </c:pt>
                <c:pt idx="167">
                  <c:v>42583.0</c:v>
                </c:pt>
                <c:pt idx="168">
                  <c:v>42614.0</c:v>
                </c:pt>
                <c:pt idx="169">
                  <c:v>42644.0</c:v>
                </c:pt>
                <c:pt idx="170">
                  <c:v>42675.0</c:v>
                </c:pt>
                <c:pt idx="171">
                  <c:v>42705.0</c:v>
                </c:pt>
                <c:pt idx="172">
                  <c:v>42736.0</c:v>
                </c:pt>
                <c:pt idx="173">
                  <c:v>42767.0</c:v>
                </c:pt>
                <c:pt idx="174">
                  <c:v>42795.0</c:v>
                </c:pt>
                <c:pt idx="175">
                  <c:v>42826.0</c:v>
                </c:pt>
                <c:pt idx="176">
                  <c:v>42856.0</c:v>
                </c:pt>
                <c:pt idx="177">
                  <c:v>42887.0</c:v>
                </c:pt>
                <c:pt idx="178">
                  <c:v>42917.0</c:v>
                </c:pt>
                <c:pt idx="179">
                  <c:v>42948.0</c:v>
                </c:pt>
                <c:pt idx="180">
                  <c:v>42979.0</c:v>
                </c:pt>
                <c:pt idx="181">
                  <c:v>43009.0</c:v>
                </c:pt>
                <c:pt idx="182">
                  <c:v>43040.0</c:v>
                </c:pt>
                <c:pt idx="183">
                  <c:v>43070.0</c:v>
                </c:pt>
                <c:pt idx="184">
                  <c:v>43101.0</c:v>
                </c:pt>
                <c:pt idx="185">
                  <c:v>43132.0</c:v>
                </c:pt>
                <c:pt idx="186">
                  <c:v>43160.0</c:v>
                </c:pt>
                <c:pt idx="187">
                  <c:v>43191.0</c:v>
                </c:pt>
                <c:pt idx="188">
                  <c:v>43221.0</c:v>
                </c:pt>
                <c:pt idx="189">
                  <c:v>43252.0</c:v>
                </c:pt>
                <c:pt idx="190">
                  <c:v>43282.0</c:v>
                </c:pt>
                <c:pt idx="191">
                  <c:v>43313.0</c:v>
                </c:pt>
                <c:pt idx="192">
                  <c:v>43344.0</c:v>
                </c:pt>
                <c:pt idx="193">
                  <c:v>43374.0</c:v>
                </c:pt>
                <c:pt idx="194">
                  <c:v>43405.0</c:v>
                </c:pt>
                <c:pt idx="195">
                  <c:v>43435.0</c:v>
                </c:pt>
                <c:pt idx="196">
                  <c:v>43466.0</c:v>
                </c:pt>
                <c:pt idx="197">
                  <c:v>43497.0</c:v>
                </c:pt>
                <c:pt idx="198">
                  <c:v>43525.0</c:v>
                </c:pt>
                <c:pt idx="199">
                  <c:v>43556.0</c:v>
                </c:pt>
                <c:pt idx="200">
                  <c:v>43586.0</c:v>
                </c:pt>
                <c:pt idx="201">
                  <c:v>43617.0</c:v>
                </c:pt>
                <c:pt idx="202">
                  <c:v>43647.0</c:v>
                </c:pt>
                <c:pt idx="203">
                  <c:v>43678.0</c:v>
                </c:pt>
              </c:numCache>
            </c:numRef>
          </c:cat>
          <c:val>
            <c:numRef>
              <c:f>'ExportCuadro (2)'!$D$13:$GY$13</c:f>
              <c:numCache>
                <c:formatCode>#,##0.00</c:formatCode>
                <c:ptCount val="204"/>
                <c:pt idx="0">
                  <c:v>2.52823476923077</c:v>
                </c:pt>
                <c:pt idx="1">
                  <c:v>2.8445</c:v>
                </c:pt>
                <c:pt idx="2">
                  <c:v>3.07747222222222</c:v>
                </c:pt>
                <c:pt idx="3">
                  <c:v>3.26533333333333</c:v>
                </c:pt>
                <c:pt idx="4">
                  <c:v>2.76928571428571</c:v>
                </c:pt>
                <c:pt idx="5">
                  <c:v>2.74516818867925</c:v>
                </c:pt>
                <c:pt idx="6">
                  <c:v>2.47342777777778</c:v>
                </c:pt>
                <c:pt idx="7">
                  <c:v>2.71212260458839</c:v>
                </c:pt>
                <c:pt idx="8">
                  <c:v>2.939251104218358</c:v>
                </c:pt>
                <c:pt idx="9">
                  <c:v>2.85030172014447</c:v>
                </c:pt>
                <c:pt idx="10">
                  <c:v>2.76964508096946</c:v>
                </c:pt>
                <c:pt idx="11">
                  <c:v>2.69995224373173</c:v>
                </c:pt>
                <c:pt idx="12">
                  <c:v>3.00217754914646</c:v>
                </c:pt>
                <c:pt idx="13">
                  <c:v>3.10312481884058</c:v>
                </c:pt>
                <c:pt idx="14">
                  <c:v>3.15699730392157</c:v>
                </c:pt>
                <c:pt idx="15">
                  <c:v>3.24352109145645</c:v>
                </c:pt>
                <c:pt idx="16">
                  <c:v>2.96324959446059</c:v>
                </c:pt>
                <c:pt idx="17">
                  <c:v>2.6506525666678</c:v>
                </c:pt>
                <c:pt idx="18">
                  <c:v>2.337948444447278</c:v>
                </c:pt>
                <c:pt idx="19">
                  <c:v>2.476333135953197</c:v>
                </c:pt>
                <c:pt idx="20">
                  <c:v>2.2090434556071</c:v>
                </c:pt>
                <c:pt idx="21">
                  <c:v>2.36798808249633</c:v>
                </c:pt>
                <c:pt idx="22">
                  <c:v>2.341359233074166</c:v>
                </c:pt>
                <c:pt idx="23">
                  <c:v>1.99093220692277</c:v>
                </c:pt>
                <c:pt idx="24">
                  <c:v>2.27322073878134</c:v>
                </c:pt>
                <c:pt idx="25">
                  <c:v>2.36414579365079</c:v>
                </c:pt>
                <c:pt idx="26">
                  <c:v>2.43736370353784</c:v>
                </c:pt>
                <c:pt idx="27">
                  <c:v>2.56423776812493</c:v>
                </c:pt>
                <c:pt idx="28">
                  <c:v>2.497073436448766</c:v>
                </c:pt>
                <c:pt idx="29">
                  <c:v>2.27246501331539</c:v>
                </c:pt>
                <c:pt idx="30">
                  <c:v>2.139658359821798</c:v>
                </c:pt>
                <c:pt idx="31">
                  <c:v>2.07513877045737</c:v>
                </c:pt>
                <c:pt idx="32">
                  <c:v>2.08449737884738</c:v>
                </c:pt>
                <c:pt idx="33">
                  <c:v>1.96882339333972</c:v>
                </c:pt>
                <c:pt idx="34">
                  <c:v>1.95534540435874</c:v>
                </c:pt>
                <c:pt idx="35">
                  <c:v>1.82259123753529</c:v>
                </c:pt>
                <c:pt idx="36">
                  <c:v>1.86551306893925</c:v>
                </c:pt>
                <c:pt idx="37">
                  <c:v>2.656828007518797</c:v>
                </c:pt>
                <c:pt idx="38">
                  <c:v>3.33493333333333</c:v>
                </c:pt>
                <c:pt idx="39">
                  <c:v>3.1657251760249</c:v>
                </c:pt>
                <c:pt idx="40">
                  <c:v>2.85553263752759</c:v>
                </c:pt>
                <c:pt idx="41">
                  <c:v>2.69348363819575</c:v>
                </c:pt>
                <c:pt idx="42">
                  <c:v>2.77529173687975</c:v>
                </c:pt>
                <c:pt idx="43">
                  <c:v>2.71851134997623</c:v>
                </c:pt>
                <c:pt idx="44">
                  <c:v>2.98201128891076</c:v>
                </c:pt>
                <c:pt idx="45">
                  <c:v>3.16612638211382</c:v>
                </c:pt>
                <c:pt idx="46">
                  <c:v>3.05110610271975</c:v>
                </c:pt>
                <c:pt idx="47">
                  <c:v>3.00284571762204</c:v>
                </c:pt>
                <c:pt idx="48">
                  <c:v>3.07067150782882</c:v>
                </c:pt>
                <c:pt idx="49">
                  <c:v>2.951772613351558</c:v>
                </c:pt>
                <c:pt idx="50">
                  <c:v>2.78179483432376</c:v>
                </c:pt>
                <c:pt idx="51">
                  <c:v>2.66396761133603</c:v>
                </c:pt>
                <c:pt idx="52">
                  <c:v>2.65045454545455</c:v>
                </c:pt>
                <c:pt idx="53">
                  <c:v>2.7115</c:v>
                </c:pt>
                <c:pt idx="54">
                  <c:v>2.58545454545455</c:v>
                </c:pt>
                <c:pt idx="55">
                  <c:v>2.49210500515996</c:v>
                </c:pt>
                <c:pt idx="56">
                  <c:v>2.79468141234262</c:v>
                </c:pt>
                <c:pt idx="57">
                  <c:v>2.94619086927711</c:v>
                </c:pt>
                <c:pt idx="58">
                  <c:v>2.82232747890403</c:v>
                </c:pt>
                <c:pt idx="59">
                  <c:v>2.898378153884276</c:v>
                </c:pt>
                <c:pt idx="60">
                  <c:v>2.7513357739908</c:v>
                </c:pt>
                <c:pt idx="61">
                  <c:v>2.82593955810753</c:v>
                </c:pt>
                <c:pt idx="62">
                  <c:v>2.82138571428571</c:v>
                </c:pt>
                <c:pt idx="63">
                  <c:v>2.94191963690873</c:v>
                </c:pt>
                <c:pt idx="64">
                  <c:v>2.93717344249124</c:v>
                </c:pt>
                <c:pt idx="65">
                  <c:v>2.71823214796785</c:v>
                </c:pt>
                <c:pt idx="66">
                  <c:v>2.351236330572259</c:v>
                </c:pt>
                <c:pt idx="67">
                  <c:v>2.34022718275468</c:v>
                </c:pt>
                <c:pt idx="68">
                  <c:v>2.80385272192973</c:v>
                </c:pt>
                <c:pt idx="69">
                  <c:v>2.861003829512239</c:v>
                </c:pt>
                <c:pt idx="70">
                  <c:v>2.912749300215578</c:v>
                </c:pt>
                <c:pt idx="71">
                  <c:v>2.95355582793217</c:v>
                </c:pt>
                <c:pt idx="72">
                  <c:v>3.18621623159112</c:v>
                </c:pt>
                <c:pt idx="73">
                  <c:v>3.19850439001981</c:v>
                </c:pt>
                <c:pt idx="74">
                  <c:v>3.44436650896669</c:v>
                </c:pt>
                <c:pt idx="75">
                  <c:v>3.466762933315318</c:v>
                </c:pt>
                <c:pt idx="76">
                  <c:v>3.18929255929009</c:v>
                </c:pt>
                <c:pt idx="77">
                  <c:v>2.13912529575715</c:v>
                </c:pt>
                <c:pt idx="78">
                  <c:v>1.6686826486646</c:v>
                </c:pt>
                <c:pt idx="79">
                  <c:v>1.8096725262473</c:v>
                </c:pt>
                <c:pt idx="80">
                  <c:v>2.60578947368421</c:v>
                </c:pt>
                <c:pt idx="81">
                  <c:v>2.58494723540229</c:v>
                </c:pt>
                <c:pt idx="82">
                  <c:v>2.48289530836698</c:v>
                </c:pt>
                <c:pt idx="83">
                  <c:v>2.55480382353557</c:v>
                </c:pt>
                <c:pt idx="84">
                  <c:v>2.17889727707326</c:v>
                </c:pt>
                <c:pt idx="85">
                  <c:v>2.20686152633039</c:v>
                </c:pt>
                <c:pt idx="86">
                  <c:v>2.64502033332289</c:v>
                </c:pt>
                <c:pt idx="87">
                  <c:v>2.85601077828757</c:v>
                </c:pt>
                <c:pt idx="88">
                  <c:v>2.60844835082078</c:v>
                </c:pt>
                <c:pt idx="89">
                  <c:v>2.23008120379557</c:v>
                </c:pt>
                <c:pt idx="90">
                  <c:v>2.124591322144</c:v>
                </c:pt>
                <c:pt idx="91">
                  <c:v>2.26760414435121</c:v>
                </c:pt>
                <c:pt idx="92">
                  <c:v>2.28314673591403</c:v>
                </c:pt>
                <c:pt idx="93">
                  <c:v>2.38353152926097</c:v>
                </c:pt>
                <c:pt idx="94">
                  <c:v>2.341688028683886</c:v>
                </c:pt>
                <c:pt idx="95">
                  <c:v>2.28325614851672</c:v>
                </c:pt>
                <c:pt idx="96">
                  <c:v>2.49457922530751</c:v>
                </c:pt>
                <c:pt idx="97">
                  <c:v>2.71705740705188</c:v>
                </c:pt>
                <c:pt idx="98">
                  <c:v>2.64761572204497</c:v>
                </c:pt>
                <c:pt idx="99">
                  <c:v>2.66014370354909</c:v>
                </c:pt>
                <c:pt idx="100">
                  <c:v>2.7665091496319</c:v>
                </c:pt>
                <c:pt idx="101">
                  <c:v>2.65203358699476</c:v>
                </c:pt>
                <c:pt idx="102">
                  <c:v>2.43358866597422</c:v>
                </c:pt>
                <c:pt idx="103">
                  <c:v>2.46598097689763</c:v>
                </c:pt>
                <c:pt idx="104">
                  <c:v>2.60672794584234</c:v>
                </c:pt>
                <c:pt idx="105">
                  <c:v>2.62401677294178</c:v>
                </c:pt>
                <c:pt idx="106">
                  <c:v>2.72650498724787</c:v>
                </c:pt>
                <c:pt idx="107">
                  <c:v>2.57434684079038</c:v>
                </c:pt>
                <c:pt idx="108">
                  <c:v>2.00203343114791</c:v>
                </c:pt>
                <c:pt idx="109">
                  <c:v>2.04237440461338</c:v>
                </c:pt>
                <c:pt idx="110">
                  <c:v>2.49523440704719</c:v>
                </c:pt>
                <c:pt idx="111">
                  <c:v>2.47029837751012</c:v>
                </c:pt>
                <c:pt idx="112">
                  <c:v>2.1921241826106</c:v>
                </c:pt>
                <c:pt idx="113">
                  <c:v>2.16501715257865</c:v>
                </c:pt>
                <c:pt idx="114">
                  <c:v>2.34876030121223</c:v>
                </c:pt>
                <c:pt idx="115">
                  <c:v>2.45412958373613</c:v>
                </c:pt>
                <c:pt idx="116">
                  <c:v>2.322827105189766</c:v>
                </c:pt>
                <c:pt idx="117">
                  <c:v>2.36889685944654</c:v>
                </c:pt>
                <c:pt idx="118">
                  <c:v>2.4407046271618</c:v>
                </c:pt>
                <c:pt idx="119">
                  <c:v>2.31359297966042</c:v>
                </c:pt>
                <c:pt idx="120">
                  <c:v>2.29886594893944</c:v>
                </c:pt>
                <c:pt idx="121">
                  <c:v>2.33918104621932</c:v>
                </c:pt>
                <c:pt idx="122">
                  <c:v>2.47772725638213</c:v>
                </c:pt>
                <c:pt idx="123">
                  <c:v>2.59566068837585</c:v>
                </c:pt>
                <c:pt idx="124">
                  <c:v>2.68503228445232</c:v>
                </c:pt>
                <c:pt idx="125">
                  <c:v>2.69386196332799</c:v>
                </c:pt>
                <c:pt idx="126">
                  <c:v>2.59437079034941</c:v>
                </c:pt>
                <c:pt idx="127">
                  <c:v>2.46801469640161</c:v>
                </c:pt>
                <c:pt idx="128">
                  <c:v>2.40266835560683</c:v>
                </c:pt>
                <c:pt idx="129">
                  <c:v>2.26425524866555</c:v>
                </c:pt>
                <c:pt idx="130">
                  <c:v>2.23394340887283</c:v>
                </c:pt>
                <c:pt idx="131">
                  <c:v>2.20315905081824</c:v>
                </c:pt>
                <c:pt idx="132">
                  <c:v>2.20679129490163</c:v>
                </c:pt>
                <c:pt idx="133">
                  <c:v>2.2191174563243</c:v>
                </c:pt>
                <c:pt idx="134">
                  <c:v>2.02392270352397</c:v>
                </c:pt>
                <c:pt idx="135">
                  <c:v>2.02621613778311</c:v>
                </c:pt>
                <c:pt idx="136">
                  <c:v>1.9168096452025</c:v>
                </c:pt>
                <c:pt idx="137">
                  <c:v>1.82834472699826</c:v>
                </c:pt>
                <c:pt idx="138">
                  <c:v>1.70521415819395</c:v>
                </c:pt>
                <c:pt idx="139">
                  <c:v>1.67916027988755</c:v>
                </c:pt>
                <c:pt idx="140">
                  <c:v>1.61438989285047</c:v>
                </c:pt>
                <c:pt idx="141">
                  <c:v>1.67384491808792</c:v>
                </c:pt>
                <c:pt idx="142">
                  <c:v>1.57052251476954</c:v>
                </c:pt>
                <c:pt idx="143">
                  <c:v>1.2598088831063</c:v>
                </c:pt>
                <c:pt idx="144">
                  <c:v>1.25039172836318</c:v>
                </c:pt>
                <c:pt idx="145">
                  <c:v>1.32219530353805</c:v>
                </c:pt>
                <c:pt idx="146">
                  <c:v>1.36495699626582</c:v>
                </c:pt>
                <c:pt idx="147">
                  <c:v>1.36965668253408</c:v>
                </c:pt>
                <c:pt idx="148">
                  <c:v>1.28720492200083</c:v>
                </c:pt>
                <c:pt idx="149">
                  <c:v>1.02754483667198</c:v>
                </c:pt>
                <c:pt idx="150">
                  <c:v>0.909086807204134</c:v>
                </c:pt>
                <c:pt idx="151">
                  <c:v>1.06171812611472</c:v>
                </c:pt>
                <c:pt idx="152">
                  <c:v>1.19471488360587</c:v>
                </c:pt>
                <c:pt idx="153">
                  <c:v>1.19854883712772</c:v>
                </c:pt>
                <c:pt idx="154">
                  <c:v>0.978497961174293</c:v>
                </c:pt>
                <c:pt idx="155">
                  <c:v>0.882507256313642</c:v>
                </c:pt>
                <c:pt idx="156">
                  <c:v>1.07541368579093</c:v>
                </c:pt>
                <c:pt idx="157">
                  <c:v>1.16574072149488</c:v>
                </c:pt>
                <c:pt idx="158">
                  <c:v>1.29548816822815</c:v>
                </c:pt>
                <c:pt idx="159">
                  <c:v>1.36399444497793</c:v>
                </c:pt>
                <c:pt idx="160">
                  <c:v>1.23287190303885</c:v>
                </c:pt>
                <c:pt idx="161">
                  <c:v>1.09250192806732</c:v>
                </c:pt>
                <c:pt idx="162">
                  <c:v>1.12463507974092</c:v>
                </c:pt>
                <c:pt idx="163">
                  <c:v>1.12553875060678</c:v>
                </c:pt>
                <c:pt idx="164">
                  <c:v>1.18268016038963</c:v>
                </c:pt>
                <c:pt idx="165">
                  <c:v>1.154776501192</c:v>
                </c:pt>
                <c:pt idx="166">
                  <c:v>1.09589167524142</c:v>
                </c:pt>
                <c:pt idx="167">
                  <c:v>1.06167008712345</c:v>
                </c:pt>
                <c:pt idx="168">
                  <c:v>1.00860180030765</c:v>
                </c:pt>
                <c:pt idx="169">
                  <c:v>0.990336147456126</c:v>
                </c:pt>
                <c:pt idx="170">
                  <c:v>1.42253500113891</c:v>
                </c:pt>
                <c:pt idx="171">
                  <c:v>1.16741511856896</c:v>
                </c:pt>
                <c:pt idx="172">
                  <c:v>0.950210500949322</c:v>
                </c:pt>
                <c:pt idx="173">
                  <c:v>0.839431056242115</c:v>
                </c:pt>
                <c:pt idx="174">
                  <c:v>0.827968078893177</c:v>
                </c:pt>
                <c:pt idx="175">
                  <c:v>0.716241443103204</c:v>
                </c:pt>
                <c:pt idx="176">
                  <c:v>0.894659111896083</c:v>
                </c:pt>
                <c:pt idx="177">
                  <c:v>0.962114136821224</c:v>
                </c:pt>
                <c:pt idx="178">
                  <c:v>1.14536447076491</c:v>
                </c:pt>
                <c:pt idx="179">
                  <c:v>0.975313065701164</c:v>
                </c:pt>
                <c:pt idx="180">
                  <c:v>1.02546082941282</c:v>
                </c:pt>
                <c:pt idx="181">
                  <c:v>1.3965143055407</c:v>
                </c:pt>
                <c:pt idx="182">
                  <c:v>1.25683057872773</c:v>
                </c:pt>
                <c:pt idx="183">
                  <c:v>1.48256897463158</c:v>
                </c:pt>
                <c:pt idx="184">
                  <c:v>1.30607850494231</c:v>
                </c:pt>
                <c:pt idx="185">
                  <c:v>1.17153059079273</c:v>
                </c:pt>
                <c:pt idx="186">
                  <c:v>1.21030591607542</c:v>
                </c:pt>
                <c:pt idx="187">
                  <c:v>1.21423538338153</c:v>
                </c:pt>
                <c:pt idx="188">
                  <c:v>1.19739073228236</c:v>
                </c:pt>
                <c:pt idx="189">
                  <c:v>1.09758272433099</c:v>
                </c:pt>
                <c:pt idx="190">
                  <c:v>1.05794379251318</c:v>
                </c:pt>
                <c:pt idx="191">
                  <c:v>0.947639251406427</c:v>
                </c:pt>
                <c:pt idx="192">
                  <c:v>0.995455580706915</c:v>
                </c:pt>
                <c:pt idx="193">
                  <c:v>1.19551326904871</c:v>
                </c:pt>
                <c:pt idx="194">
                  <c:v>1.3138711570269</c:v>
                </c:pt>
                <c:pt idx="195">
                  <c:v>1.30811663344701</c:v>
                </c:pt>
                <c:pt idx="196">
                  <c:v>1.16353926113404</c:v>
                </c:pt>
                <c:pt idx="197">
                  <c:v>1.10594477086227</c:v>
                </c:pt>
                <c:pt idx="198">
                  <c:v>1.03098337645751</c:v>
                </c:pt>
                <c:pt idx="199">
                  <c:v>0.787277167277167</c:v>
                </c:pt>
                <c:pt idx="200">
                  <c:v>0.650087262426901</c:v>
                </c:pt>
                <c:pt idx="201">
                  <c:v>0.320266666666667</c:v>
                </c:pt>
                <c:pt idx="202">
                  <c:v>0.143927937762883</c:v>
                </c:pt>
                <c:pt idx="203">
                  <c:v>-0.352549512615686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2547040"/>
        <c:axId val="-2113700960"/>
      </c:lineChart>
      <c:dateAx>
        <c:axId val="-2112547040"/>
        <c:scaling>
          <c:orientation val="minMax"/>
          <c:min val="37469.0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13700960"/>
        <c:crosses val="autoZero"/>
        <c:auto val="1"/>
        <c:lblOffset val="100"/>
        <c:baseTimeUnit val="months"/>
        <c:majorUnit val="24.0"/>
        <c:majorTimeUnit val="months"/>
      </c:dateAx>
      <c:valAx>
        <c:axId val="-211370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1254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ExportCuadro!$J$18</c:f>
              <c:strCache>
                <c:ptCount val="1"/>
                <c:pt idx="0">
                  <c:v>Crecimiento 5 años fwd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ExportCuadro!$K$16:$EW$16</c:f>
              <c:numCache>
                <c:formatCode>mmm\.yyyy</c:formatCode>
                <c:ptCount val="143"/>
                <c:pt idx="0">
                  <c:v>37500.0</c:v>
                </c:pt>
                <c:pt idx="1">
                  <c:v>37530.0</c:v>
                </c:pt>
                <c:pt idx="2">
                  <c:v>37561.0</c:v>
                </c:pt>
                <c:pt idx="3">
                  <c:v>37591.0</c:v>
                </c:pt>
                <c:pt idx="4">
                  <c:v>37622.0</c:v>
                </c:pt>
                <c:pt idx="5">
                  <c:v>37653.0</c:v>
                </c:pt>
                <c:pt idx="6">
                  <c:v>37681.0</c:v>
                </c:pt>
                <c:pt idx="7">
                  <c:v>37712.0</c:v>
                </c:pt>
                <c:pt idx="8">
                  <c:v>37742.0</c:v>
                </c:pt>
                <c:pt idx="9">
                  <c:v>37773.0</c:v>
                </c:pt>
                <c:pt idx="10">
                  <c:v>37803.0</c:v>
                </c:pt>
                <c:pt idx="11">
                  <c:v>37834.0</c:v>
                </c:pt>
                <c:pt idx="12">
                  <c:v>37865.0</c:v>
                </c:pt>
                <c:pt idx="13">
                  <c:v>37895.0</c:v>
                </c:pt>
                <c:pt idx="14">
                  <c:v>37926.0</c:v>
                </c:pt>
                <c:pt idx="15">
                  <c:v>37956.0</c:v>
                </c:pt>
                <c:pt idx="16">
                  <c:v>37987.0</c:v>
                </c:pt>
                <c:pt idx="17">
                  <c:v>38018.0</c:v>
                </c:pt>
                <c:pt idx="18">
                  <c:v>38047.0</c:v>
                </c:pt>
                <c:pt idx="19">
                  <c:v>38078.0</c:v>
                </c:pt>
                <c:pt idx="20">
                  <c:v>38108.0</c:v>
                </c:pt>
                <c:pt idx="21">
                  <c:v>38139.0</c:v>
                </c:pt>
                <c:pt idx="22">
                  <c:v>38169.0</c:v>
                </c:pt>
                <c:pt idx="23">
                  <c:v>38200.0</c:v>
                </c:pt>
                <c:pt idx="24">
                  <c:v>38231.0</c:v>
                </c:pt>
                <c:pt idx="25">
                  <c:v>38261.0</c:v>
                </c:pt>
                <c:pt idx="26">
                  <c:v>38292.0</c:v>
                </c:pt>
                <c:pt idx="27">
                  <c:v>38322.0</c:v>
                </c:pt>
                <c:pt idx="28">
                  <c:v>38353.0</c:v>
                </c:pt>
                <c:pt idx="29">
                  <c:v>38384.0</c:v>
                </c:pt>
                <c:pt idx="30">
                  <c:v>38412.0</c:v>
                </c:pt>
                <c:pt idx="31">
                  <c:v>38443.0</c:v>
                </c:pt>
                <c:pt idx="32">
                  <c:v>38473.0</c:v>
                </c:pt>
                <c:pt idx="33">
                  <c:v>38504.0</c:v>
                </c:pt>
                <c:pt idx="34">
                  <c:v>38534.0</c:v>
                </c:pt>
                <c:pt idx="35">
                  <c:v>38565.0</c:v>
                </c:pt>
                <c:pt idx="36">
                  <c:v>38596.0</c:v>
                </c:pt>
                <c:pt idx="37">
                  <c:v>38626.0</c:v>
                </c:pt>
                <c:pt idx="38">
                  <c:v>38657.0</c:v>
                </c:pt>
                <c:pt idx="39">
                  <c:v>38687.0</c:v>
                </c:pt>
                <c:pt idx="40">
                  <c:v>38718.0</c:v>
                </c:pt>
                <c:pt idx="41">
                  <c:v>38749.0</c:v>
                </c:pt>
                <c:pt idx="42">
                  <c:v>38777.0</c:v>
                </c:pt>
                <c:pt idx="43">
                  <c:v>38808.0</c:v>
                </c:pt>
                <c:pt idx="44">
                  <c:v>38838.0</c:v>
                </c:pt>
                <c:pt idx="45">
                  <c:v>38869.0</c:v>
                </c:pt>
                <c:pt idx="46">
                  <c:v>38899.0</c:v>
                </c:pt>
                <c:pt idx="47">
                  <c:v>38930.0</c:v>
                </c:pt>
                <c:pt idx="48">
                  <c:v>38961.0</c:v>
                </c:pt>
                <c:pt idx="49">
                  <c:v>38991.0</c:v>
                </c:pt>
                <c:pt idx="50">
                  <c:v>39022.0</c:v>
                </c:pt>
                <c:pt idx="51">
                  <c:v>39052.0</c:v>
                </c:pt>
                <c:pt idx="52">
                  <c:v>39083.0</c:v>
                </c:pt>
                <c:pt idx="53">
                  <c:v>39114.0</c:v>
                </c:pt>
                <c:pt idx="54">
                  <c:v>39142.0</c:v>
                </c:pt>
                <c:pt idx="55">
                  <c:v>39173.0</c:v>
                </c:pt>
                <c:pt idx="56">
                  <c:v>39203.0</c:v>
                </c:pt>
                <c:pt idx="57">
                  <c:v>39234.0</c:v>
                </c:pt>
                <c:pt idx="58">
                  <c:v>39264.0</c:v>
                </c:pt>
                <c:pt idx="59">
                  <c:v>39295.0</c:v>
                </c:pt>
                <c:pt idx="60">
                  <c:v>39326.0</c:v>
                </c:pt>
                <c:pt idx="61">
                  <c:v>39356.0</c:v>
                </c:pt>
                <c:pt idx="62">
                  <c:v>39387.0</c:v>
                </c:pt>
                <c:pt idx="63">
                  <c:v>39417.0</c:v>
                </c:pt>
                <c:pt idx="64">
                  <c:v>39448.0</c:v>
                </c:pt>
                <c:pt idx="65">
                  <c:v>39479.0</c:v>
                </c:pt>
                <c:pt idx="66">
                  <c:v>39508.0</c:v>
                </c:pt>
                <c:pt idx="67">
                  <c:v>39539.0</c:v>
                </c:pt>
                <c:pt idx="68">
                  <c:v>39569.0</c:v>
                </c:pt>
                <c:pt idx="69">
                  <c:v>39600.0</c:v>
                </c:pt>
                <c:pt idx="70">
                  <c:v>39630.0</c:v>
                </c:pt>
                <c:pt idx="71">
                  <c:v>39661.0</c:v>
                </c:pt>
                <c:pt idx="72">
                  <c:v>39692.0</c:v>
                </c:pt>
                <c:pt idx="73">
                  <c:v>39722.0</c:v>
                </c:pt>
                <c:pt idx="74">
                  <c:v>39753.0</c:v>
                </c:pt>
                <c:pt idx="75">
                  <c:v>39783.0</c:v>
                </c:pt>
                <c:pt idx="76">
                  <c:v>39814.0</c:v>
                </c:pt>
                <c:pt idx="77">
                  <c:v>39845.0</c:v>
                </c:pt>
                <c:pt idx="78">
                  <c:v>39873.0</c:v>
                </c:pt>
                <c:pt idx="79">
                  <c:v>39904.0</c:v>
                </c:pt>
                <c:pt idx="80">
                  <c:v>39934.0</c:v>
                </c:pt>
                <c:pt idx="81">
                  <c:v>39965.0</c:v>
                </c:pt>
                <c:pt idx="82">
                  <c:v>39995.0</c:v>
                </c:pt>
                <c:pt idx="83">
                  <c:v>40026.0</c:v>
                </c:pt>
                <c:pt idx="84">
                  <c:v>40057.0</c:v>
                </c:pt>
                <c:pt idx="85">
                  <c:v>40087.0</c:v>
                </c:pt>
                <c:pt idx="86">
                  <c:v>40118.0</c:v>
                </c:pt>
                <c:pt idx="87">
                  <c:v>40148.0</c:v>
                </c:pt>
                <c:pt idx="88">
                  <c:v>40179.0</c:v>
                </c:pt>
                <c:pt idx="89">
                  <c:v>40210.0</c:v>
                </c:pt>
                <c:pt idx="90">
                  <c:v>40238.0</c:v>
                </c:pt>
                <c:pt idx="91">
                  <c:v>40269.0</c:v>
                </c:pt>
                <c:pt idx="92">
                  <c:v>40299.0</c:v>
                </c:pt>
                <c:pt idx="93">
                  <c:v>40330.0</c:v>
                </c:pt>
                <c:pt idx="94">
                  <c:v>40360.0</c:v>
                </c:pt>
                <c:pt idx="95">
                  <c:v>40391.0</c:v>
                </c:pt>
                <c:pt idx="96">
                  <c:v>40422.0</c:v>
                </c:pt>
                <c:pt idx="97">
                  <c:v>40452.0</c:v>
                </c:pt>
                <c:pt idx="98">
                  <c:v>40483.0</c:v>
                </c:pt>
                <c:pt idx="99">
                  <c:v>40513.0</c:v>
                </c:pt>
                <c:pt idx="100">
                  <c:v>40544.0</c:v>
                </c:pt>
                <c:pt idx="101">
                  <c:v>40575.0</c:v>
                </c:pt>
                <c:pt idx="102">
                  <c:v>40603.0</c:v>
                </c:pt>
                <c:pt idx="103">
                  <c:v>40634.0</c:v>
                </c:pt>
                <c:pt idx="104">
                  <c:v>40664.0</c:v>
                </c:pt>
                <c:pt idx="105">
                  <c:v>40695.0</c:v>
                </c:pt>
                <c:pt idx="106">
                  <c:v>40725.0</c:v>
                </c:pt>
                <c:pt idx="107">
                  <c:v>40756.0</c:v>
                </c:pt>
                <c:pt idx="108">
                  <c:v>40787.0</c:v>
                </c:pt>
                <c:pt idx="109">
                  <c:v>40817.0</c:v>
                </c:pt>
                <c:pt idx="110">
                  <c:v>40848.0</c:v>
                </c:pt>
                <c:pt idx="111">
                  <c:v>40878.0</c:v>
                </c:pt>
                <c:pt idx="112">
                  <c:v>40909.0</c:v>
                </c:pt>
                <c:pt idx="113">
                  <c:v>40940.0</c:v>
                </c:pt>
                <c:pt idx="114">
                  <c:v>40969.0</c:v>
                </c:pt>
                <c:pt idx="115">
                  <c:v>41000.0</c:v>
                </c:pt>
                <c:pt idx="116">
                  <c:v>41030.0</c:v>
                </c:pt>
                <c:pt idx="117">
                  <c:v>41061.0</c:v>
                </c:pt>
                <c:pt idx="118">
                  <c:v>41091.0</c:v>
                </c:pt>
                <c:pt idx="119">
                  <c:v>41122.0</c:v>
                </c:pt>
                <c:pt idx="120">
                  <c:v>41153.0</c:v>
                </c:pt>
                <c:pt idx="121">
                  <c:v>41183.0</c:v>
                </c:pt>
                <c:pt idx="122">
                  <c:v>41214.0</c:v>
                </c:pt>
                <c:pt idx="123">
                  <c:v>41244.0</c:v>
                </c:pt>
                <c:pt idx="124">
                  <c:v>41275.0</c:v>
                </c:pt>
                <c:pt idx="125">
                  <c:v>41306.0</c:v>
                </c:pt>
                <c:pt idx="126">
                  <c:v>41334.0</c:v>
                </c:pt>
                <c:pt idx="127">
                  <c:v>41365.0</c:v>
                </c:pt>
                <c:pt idx="128">
                  <c:v>41395.0</c:v>
                </c:pt>
                <c:pt idx="129">
                  <c:v>41426.0</c:v>
                </c:pt>
                <c:pt idx="130">
                  <c:v>41456.0</c:v>
                </c:pt>
                <c:pt idx="131">
                  <c:v>41487.0</c:v>
                </c:pt>
                <c:pt idx="132">
                  <c:v>41518.0</c:v>
                </c:pt>
                <c:pt idx="133">
                  <c:v>41548.0</c:v>
                </c:pt>
                <c:pt idx="134">
                  <c:v>41579.0</c:v>
                </c:pt>
                <c:pt idx="135">
                  <c:v>41609.0</c:v>
                </c:pt>
                <c:pt idx="136">
                  <c:v>41640.0</c:v>
                </c:pt>
                <c:pt idx="137">
                  <c:v>41671.0</c:v>
                </c:pt>
                <c:pt idx="138">
                  <c:v>41699.0</c:v>
                </c:pt>
                <c:pt idx="139">
                  <c:v>41730.0</c:v>
                </c:pt>
                <c:pt idx="140">
                  <c:v>41760.0</c:v>
                </c:pt>
                <c:pt idx="141">
                  <c:v>41791.0</c:v>
                </c:pt>
                <c:pt idx="142">
                  <c:v>41821.0</c:v>
                </c:pt>
              </c:numCache>
            </c:numRef>
          </c:cat>
          <c:val>
            <c:numRef>
              <c:f>ExportCuadro!$K$18:$EW$18</c:f>
              <c:numCache>
                <c:formatCode>General</c:formatCode>
                <c:ptCount val="143"/>
                <c:pt idx="0">
                  <c:v>5.913593937643991</c:v>
                </c:pt>
                <c:pt idx="1">
                  <c:v>5.636189029812995</c:v>
                </c:pt>
                <c:pt idx="2">
                  <c:v>5.719808341173315</c:v>
                </c:pt>
                <c:pt idx="3">
                  <c:v>5.955441530754268</c:v>
                </c:pt>
                <c:pt idx="4">
                  <c:v>5.557409323452544</c:v>
                </c:pt>
                <c:pt idx="5">
                  <c:v>5.93444860594217</c:v>
                </c:pt>
                <c:pt idx="6">
                  <c:v>5.596570090101327</c:v>
                </c:pt>
                <c:pt idx="7">
                  <c:v>5.690681429298246</c:v>
                </c:pt>
                <c:pt idx="8">
                  <c:v>5.764538818054783</c:v>
                </c:pt>
                <c:pt idx="9">
                  <c:v>5.966826232561218</c:v>
                </c:pt>
                <c:pt idx="10">
                  <c:v>5.509351011899444</c:v>
                </c:pt>
                <c:pt idx="11">
                  <c:v>5.268869841698296</c:v>
                </c:pt>
                <c:pt idx="12">
                  <c:v>5.481982146590258</c:v>
                </c:pt>
                <c:pt idx="13">
                  <c:v>5.442378990381446</c:v>
                </c:pt>
                <c:pt idx="14">
                  <c:v>4.926744317781661</c:v>
                </c:pt>
                <c:pt idx="15">
                  <c:v>5.305644935832232</c:v>
                </c:pt>
                <c:pt idx="16">
                  <c:v>4.2962288446464</c:v>
                </c:pt>
                <c:pt idx="17">
                  <c:v>4.022198172401414</c:v>
                </c:pt>
                <c:pt idx="18">
                  <c:v>3.939664361585149</c:v>
                </c:pt>
                <c:pt idx="19">
                  <c:v>3.822448662577103</c:v>
                </c:pt>
                <c:pt idx="20">
                  <c:v>3.735506854709247</c:v>
                </c:pt>
                <c:pt idx="21">
                  <c:v>3.793148759132036</c:v>
                </c:pt>
                <c:pt idx="22">
                  <c:v>3.247778272479595</c:v>
                </c:pt>
                <c:pt idx="23">
                  <c:v>3.644631864683356</c:v>
                </c:pt>
                <c:pt idx="24">
                  <c:v>3.8009214707607</c:v>
                </c:pt>
                <c:pt idx="25">
                  <c:v>3.405805500034242</c:v>
                </c:pt>
                <c:pt idx="26">
                  <c:v>3.632687113435962</c:v>
                </c:pt>
                <c:pt idx="27">
                  <c:v>3.668247054613771</c:v>
                </c:pt>
                <c:pt idx="28">
                  <c:v>3.24802400296309</c:v>
                </c:pt>
                <c:pt idx="29">
                  <c:v>3.508415003333142</c:v>
                </c:pt>
                <c:pt idx="30">
                  <c:v>2.853627751134491</c:v>
                </c:pt>
                <c:pt idx="31">
                  <c:v>3.769837948530096</c:v>
                </c:pt>
                <c:pt idx="32">
                  <c:v>3.913002310480484</c:v>
                </c:pt>
                <c:pt idx="33">
                  <c:v>3.940727288264223</c:v>
                </c:pt>
                <c:pt idx="34">
                  <c:v>3.980495181799726</c:v>
                </c:pt>
                <c:pt idx="35">
                  <c:v>4.019823710405034</c:v>
                </c:pt>
                <c:pt idx="36">
                  <c:v>4.054138578502581</c:v>
                </c:pt>
                <c:pt idx="37">
                  <c:v>3.856238682585555</c:v>
                </c:pt>
                <c:pt idx="38">
                  <c:v>4.15751147138887</c:v>
                </c:pt>
                <c:pt idx="39">
                  <c:v>3.849476602250812</c:v>
                </c:pt>
                <c:pt idx="40">
                  <c:v>3.725108164263746</c:v>
                </c:pt>
                <c:pt idx="41">
                  <c:v>3.37268120807821</c:v>
                </c:pt>
                <c:pt idx="42">
                  <c:v>4.20725478454509</c:v>
                </c:pt>
                <c:pt idx="43">
                  <c:v>3.868819590675088</c:v>
                </c:pt>
                <c:pt idx="44">
                  <c:v>3.940893216510477</c:v>
                </c:pt>
                <c:pt idx="45">
                  <c:v>3.641650238192162</c:v>
                </c:pt>
                <c:pt idx="46">
                  <c:v>3.467783180956241</c:v>
                </c:pt>
                <c:pt idx="47">
                  <c:v>3.921320838062492</c:v>
                </c:pt>
                <c:pt idx="48">
                  <c:v>3.60561921972793</c:v>
                </c:pt>
                <c:pt idx="49">
                  <c:v>3.218952356321103</c:v>
                </c:pt>
                <c:pt idx="50">
                  <c:v>3.775773243217562</c:v>
                </c:pt>
                <c:pt idx="51">
                  <c:v>3.900113299412644</c:v>
                </c:pt>
                <c:pt idx="52">
                  <c:v>3.649002047453842</c:v>
                </c:pt>
                <c:pt idx="53">
                  <c:v>3.680818976610656</c:v>
                </c:pt>
                <c:pt idx="54">
                  <c:v>3.68362281834087</c:v>
                </c:pt>
                <c:pt idx="55">
                  <c:v>3.741550737207943</c:v>
                </c:pt>
                <c:pt idx="56">
                  <c:v>3.89820993725607</c:v>
                </c:pt>
                <c:pt idx="57">
                  <c:v>3.810895780098455</c:v>
                </c:pt>
                <c:pt idx="58">
                  <c:v>4.108813493427999</c:v>
                </c:pt>
                <c:pt idx="59">
                  <c:v>4.298451288205229</c:v>
                </c:pt>
                <c:pt idx="60">
                  <c:v>3.338357251595192</c:v>
                </c:pt>
                <c:pt idx="61">
                  <c:v>3.835985592236479</c:v>
                </c:pt>
                <c:pt idx="62">
                  <c:v>3.993823319613883</c:v>
                </c:pt>
                <c:pt idx="63">
                  <c:v>3.65814559873614</c:v>
                </c:pt>
                <c:pt idx="64">
                  <c:v>3.556781676282328</c:v>
                </c:pt>
                <c:pt idx="65">
                  <c:v>2.943831621250536</c:v>
                </c:pt>
                <c:pt idx="66">
                  <c:v>3.458337678710155</c:v>
                </c:pt>
                <c:pt idx="67">
                  <c:v>3.759565698370859</c:v>
                </c:pt>
                <c:pt idx="68">
                  <c:v>3.756765419216923</c:v>
                </c:pt>
                <c:pt idx="69">
                  <c:v>3.642631036838528</c:v>
                </c:pt>
                <c:pt idx="70">
                  <c:v>3.873517719455432</c:v>
                </c:pt>
                <c:pt idx="71">
                  <c:v>4.587672429178791</c:v>
                </c:pt>
                <c:pt idx="72">
                  <c:v>3.898905723384137</c:v>
                </c:pt>
                <c:pt idx="73">
                  <c:v>4.027131756715157</c:v>
                </c:pt>
                <c:pt idx="74">
                  <c:v>4.977508846961065</c:v>
                </c:pt>
                <c:pt idx="75">
                  <c:v>4.353061468825214</c:v>
                </c:pt>
                <c:pt idx="76">
                  <c:v>4.449267839999015</c:v>
                </c:pt>
                <c:pt idx="77">
                  <c:v>4.585617303947375</c:v>
                </c:pt>
                <c:pt idx="78">
                  <c:v>4.464975934405484</c:v>
                </c:pt>
                <c:pt idx="79">
                  <c:v>4.666192863755266</c:v>
                </c:pt>
                <c:pt idx="80">
                  <c:v>4.923203616447402</c:v>
                </c:pt>
                <c:pt idx="81">
                  <c:v>4.712955257998433</c:v>
                </c:pt>
                <c:pt idx="82">
                  <c:v>4.702253767870411</c:v>
                </c:pt>
                <c:pt idx="83">
                  <c:v>4.518383704073447</c:v>
                </c:pt>
                <c:pt idx="84">
                  <c:v>4.397036400475479</c:v>
                </c:pt>
                <c:pt idx="85">
                  <c:v>4.634775510704236</c:v>
                </c:pt>
                <c:pt idx="86">
                  <c:v>4.604065443177574</c:v>
                </c:pt>
                <c:pt idx="87">
                  <c:v>4.599054087123266</c:v>
                </c:pt>
                <c:pt idx="88">
                  <c:v>4.56613536429777</c:v>
                </c:pt>
                <c:pt idx="89">
                  <c:v>4.240096077951616</c:v>
                </c:pt>
                <c:pt idx="90">
                  <c:v>4.908662679445696</c:v>
                </c:pt>
                <c:pt idx="91">
                  <c:v>4.036955707617015</c:v>
                </c:pt>
                <c:pt idx="92">
                  <c:v>3.988010954704668</c:v>
                </c:pt>
                <c:pt idx="93">
                  <c:v>3.907050113272903</c:v>
                </c:pt>
                <c:pt idx="94">
                  <c:v>3.642459097134032</c:v>
                </c:pt>
                <c:pt idx="95">
                  <c:v>3.236195257194896</c:v>
                </c:pt>
                <c:pt idx="96">
                  <c:v>3.619877875782818</c:v>
                </c:pt>
                <c:pt idx="97">
                  <c:v>3.682687569555654</c:v>
                </c:pt>
                <c:pt idx="98">
                  <c:v>3.413777842206577</c:v>
                </c:pt>
                <c:pt idx="99">
                  <c:v>3.605401395490615</c:v>
                </c:pt>
                <c:pt idx="100">
                  <c:v>3.249595327068522</c:v>
                </c:pt>
                <c:pt idx="101">
                  <c:v>3.815694201800723</c:v>
                </c:pt>
                <c:pt idx="102">
                  <c:v>3.057019866741916</c:v>
                </c:pt>
                <c:pt idx="103">
                  <c:v>2.978014422317954</c:v>
                </c:pt>
                <c:pt idx="104">
                  <c:v>2.836184621675764</c:v>
                </c:pt>
                <c:pt idx="105">
                  <c:v>3.04358454295075</c:v>
                </c:pt>
                <c:pt idx="106">
                  <c:v>3.043631655813228</c:v>
                </c:pt>
                <c:pt idx="107">
                  <c:v>2.98471121913173</c:v>
                </c:pt>
                <c:pt idx="108">
                  <c:v>3.017177266075466</c:v>
                </c:pt>
                <c:pt idx="109">
                  <c:v>2.706518039629313</c:v>
                </c:pt>
                <c:pt idx="110">
                  <c:v>2.976367973094574</c:v>
                </c:pt>
                <c:pt idx="111">
                  <c:v>2.555187171453577</c:v>
                </c:pt>
                <c:pt idx="112">
                  <c:v>2.470228088903359</c:v>
                </c:pt>
                <c:pt idx="113">
                  <c:v>2.127621006394298</c:v>
                </c:pt>
                <c:pt idx="114">
                  <c:v>2.152941104056016</c:v>
                </c:pt>
                <c:pt idx="115">
                  <c:v>1.787239655974782</c:v>
                </c:pt>
                <c:pt idx="116">
                  <c:v>2.043653366263598</c:v>
                </c:pt>
                <c:pt idx="117">
                  <c:v>1.969043616412613</c:v>
                </c:pt>
                <c:pt idx="118">
                  <c:v>2.211544054647585</c:v>
                </c:pt>
                <c:pt idx="119">
                  <c:v>2.138452213169657</c:v>
                </c:pt>
                <c:pt idx="120">
                  <c:v>2.571020416778391</c:v>
                </c:pt>
                <c:pt idx="121">
                  <c:v>2.032100391074176</c:v>
                </c:pt>
                <c:pt idx="122">
                  <c:v>2.537332131625147</c:v>
                </c:pt>
                <c:pt idx="123">
                  <c:v>2.429605371217058</c:v>
                </c:pt>
                <c:pt idx="124">
                  <c:v>2.346977735493505</c:v>
                </c:pt>
                <c:pt idx="125">
                  <c:v>2.493281556299198</c:v>
                </c:pt>
                <c:pt idx="126">
                  <c:v>2.54424626639882</c:v>
                </c:pt>
                <c:pt idx="127">
                  <c:v>2.115972976317515</c:v>
                </c:pt>
                <c:pt idx="128">
                  <c:v>2.27629683517645</c:v>
                </c:pt>
                <c:pt idx="129">
                  <c:v>2.058332519166051</c:v>
                </c:pt>
                <c:pt idx="130">
                  <c:v>1.76985585796532</c:v>
                </c:pt>
                <c:pt idx="131">
                  <c:v>1.985753357187714</c:v>
                </c:pt>
                <c:pt idx="132">
                  <c:v>2.063752516903916</c:v>
                </c:pt>
                <c:pt idx="133">
                  <c:v>2.143368838129911</c:v>
                </c:pt>
                <c:pt idx="134">
                  <c:v>2.328052393289056</c:v>
                </c:pt>
                <c:pt idx="135">
                  <c:v>2.307566785322068</c:v>
                </c:pt>
                <c:pt idx="136">
                  <c:v>2.300270943022742</c:v>
                </c:pt>
                <c:pt idx="137">
                  <c:v>2.053534254911526</c:v>
                </c:pt>
                <c:pt idx="138">
                  <c:v>2.286423939128523</c:v>
                </c:pt>
                <c:pt idx="139">
                  <c:v>2.221730765186304</c:v>
                </c:pt>
                <c:pt idx="140">
                  <c:v>2.339404605902917</c:v>
                </c:pt>
                <c:pt idx="141">
                  <c:v>2.15080339646292</c:v>
                </c:pt>
                <c:pt idx="142">
                  <c:v>2.327464555574465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ExportCuadro!$J$20</c:f>
              <c:strCache>
                <c:ptCount val="1"/>
                <c:pt idx="0">
                  <c:v>BCU5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ExportCuadro!$K$16:$EW$16</c:f>
              <c:numCache>
                <c:formatCode>mmm\.yyyy</c:formatCode>
                <c:ptCount val="143"/>
                <c:pt idx="0">
                  <c:v>37500.0</c:v>
                </c:pt>
                <c:pt idx="1">
                  <c:v>37530.0</c:v>
                </c:pt>
                <c:pt idx="2">
                  <c:v>37561.0</c:v>
                </c:pt>
                <c:pt idx="3">
                  <c:v>37591.0</c:v>
                </c:pt>
                <c:pt idx="4">
                  <c:v>37622.0</c:v>
                </c:pt>
                <c:pt idx="5">
                  <c:v>37653.0</c:v>
                </c:pt>
                <c:pt idx="6">
                  <c:v>37681.0</c:v>
                </c:pt>
                <c:pt idx="7">
                  <c:v>37712.0</c:v>
                </c:pt>
                <c:pt idx="8">
                  <c:v>37742.0</c:v>
                </c:pt>
                <c:pt idx="9">
                  <c:v>37773.0</c:v>
                </c:pt>
                <c:pt idx="10">
                  <c:v>37803.0</c:v>
                </c:pt>
                <c:pt idx="11">
                  <c:v>37834.0</c:v>
                </c:pt>
                <c:pt idx="12">
                  <c:v>37865.0</c:v>
                </c:pt>
                <c:pt idx="13">
                  <c:v>37895.0</c:v>
                </c:pt>
                <c:pt idx="14">
                  <c:v>37926.0</c:v>
                </c:pt>
                <c:pt idx="15">
                  <c:v>37956.0</c:v>
                </c:pt>
                <c:pt idx="16">
                  <c:v>37987.0</c:v>
                </c:pt>
                <c:pt idx="17">
                  <c:v>38018.0</c:v>
                </c:pt>
                <c:pt idx="18">
                  <c:v>38047.0</c:v>
                </c:pt>
                <c:pt idx="19">
                  <c:v>38078.0</c:v>
                </c:pt>
                <c:pt idx="20">
                  <c:v>38108.0</c:v>
                </c:pt>
                <c:pt idx="21">
                  <c:v>38139.0</c:v>
                </c:pt>
                <c:pt idx="22">
                  <c:v>38169.0</c:v>
                </c:pt>
                <c:pt idx="23">
                  <c:v>38200.0</c:v>
                </c:pt>
                <c:pt idx="24">
                  <c:v>38231.0</c:v>
                </c:pt>
                <c:pt idx="25">
                  <c:v>38261.0</c:v>
                </c:pt>
                <c:pt idx="26">
                  <c:v>38292.0</c:v>
                </c:pt>
                <c:pt idx="27">
                  <c:v>38322.0</c:v>
                </c:pt>
                <c:pt idx="28">
                  <c:v>38353.0</c:v>
                </c:pt>
                <c:pt idx="29">
                  <c:v>38384.0</c:v>
                </c:pt>
                <c:pt idx="30">
                  <c:v>38412.0</c:v>
                </c:pt>
                <c:pt idx="31">
                  <c:v>38443.0</c:v>
                </c:pt>
                <c:pt idx="32">
                  <c:v>38473.0</c:v>
                </c:pt>
                <c:pt idx="33">
                  <c:v>38504.0</c:v>
                </c:pt>
                <c:pt idx="34">
                  <c:v>38534.0</c:v>
                </c:pt>
                <c:pt idx="35">
                  <c:v>38565.0</c:v>
                </c:pt>
                <c:pt idx="36">
                  <c:v>38596.0</c:v>
                </c:pt>
                <c:pt idx="37">
                  <c:v>38626.0</c:v>
                </c:pt>
                <c:pt idx="38">
                  <c:v>38657.0</c:v>
                </c:pt>
                <c:pt idx="39">
                  <c:v>38687.0</c:v>
                </c:pt>
                <c:pt idx="40">
                  <c:v>38718.0</c:v>
                </c:pt>
                <c:pt idx="41">
                  <c:v>38749.0</c:v>
                </c:pt>
                <c:pt idx="42">
                  <c:v>38777.0</c:v>
                </c:pt>
                <c:pt idx="43">
                  <c:v>38808.0</c:v>
                </c:pt>
                <c:pt idx="44">
                  <c:v>38838.0</c:v>
                </c:pt>
                <c:pt idx="45">
                  <c:v>38869.0</c:v>
                </c:pt>
                <c:pt idx="46">
                  <c:v>38899.0</c:v>
                </c:pt>
                <c:pt idx="47">
                  <c:v>38930.0</c:v>
                </c:pt>
                <c:pt idx="48">
                  <c:v>38961.0</c:v>
                </c:pt>
                <c:pt idx="49">
                  <c:v>38991.0</c:v>
                </c:pt>
                <c:pt idx="50">
                  <c:v>39022.0</c:v>
                </c:pt>
                <c:pt idx="51">
                  <c:v>39052.0</c:v>
                </c:pt>
                <c:pt idx="52">
                  <c:v>39083.0</c:v>
                </c:pt>
                <c:pt idx="53">
                  <c:v>39114.0</c:v>
                </c:pt>
                <c:pt idx="54">
                  <c:v>39142.0</c:v>
                </c:pt>
                <c:pt idx="55">
                  <c:v>39173.0</c:v>
                </c:pt>
                <c:pt idx="56">
                  <c:v>39203.0</c:v>
                </c:pt>
                <c:pt idx="57">
                  <c:v>39234.0</c:v>
                </c:pt>
                <c:pt idx="58">
                  <c:v>39264.0</c:v>
                </c:pt>
                <c:pt idx="59">
                  <c:v>39295.0</c:v>
                </c:pt>
                <c:pt idx="60">
                  <c:v>39326.0</c:v>
                </c:pt>
                <c:pt idx="61">
                  <c:v>39356.0</c:v>
                </c:pt>
                <c:pt idx="62">
                  <c:v>39387.0</c:v>
                </c:pt>
                <c:pt idx="63">
                  <c:v>39417.0</c:v>
                </c:pt>
                <c:pt idx="64">
                  <c:v>39448.0</c:v>
                </c:pt>
                <c:pt idx="65">
                  <c:v>39479.0</c:v>
                </c:pt>
                <c:pt idx="66">
                  <c:v>39508.0</c:v>
                </c:pt>
                <c:pt idx="67">
                  <c:v>39539.0</c:v>
                </c:pt>
                <c:pt idx="68">
                  <c:v>39569.0</c:v>
                </c:pt>
                <c:pt idx="69">
                  <c:v>39600.0</c:v>
                </c:pt>
                <c:pt idx="70">
                  <c:v>39630.0</c:v>
                </c:pt>
                <c:pt idx="71">
                  <c:v>39661.0</c:v>
                </c:pt>
                <c:pt idx="72">
                  <c:v>39692.0</c:v>
                </c:pt>
                <c:pt idx="73">
                  <c:v>39722.0</c:v>
                </c:pt>
                <c:pt idx="74">
                  <c:v>39753.0</c:v>
                </c:pt>
                <c:pt idx="75">
                  <c:v>39783.0</c:v>
                </c:pt>
                <c:pt idx="76">
                  <c:v>39814.0</c:v>
                </c:pt>
                <c:pt idx="77">
                  <c:v>39845.0</c:v>
                </c:pt>
                <c:pt idx="78">
                  <c:v>39873.0</c:v>
                </c:pt>
                <c:pt idx="79">
                  <c:v>39904.0</c:v>
                </c:pt>
                <c:pt idx="80">
                  <c:v>39934.0</c:v>
                </c:pt>
                <c:pt idx="81">
                  <c:v>39965.0</c:v>
                </c:pt>
                <c:pt idx="82">
                  <c:v>39995.0</c:v>
                </c:pt>
                <c:pt idx="83">
                  <c:v>40026.0</c:v>
                </c:pt>
                <c:pt idx="84">
                  <c:v>40057.0</c:v>
                </c:pt>
                <c:pt idx="85">
                  <c:v>40087.0</c:v>
                </c:pt>
                <c:pt idx="86">
                  <c:v>40118.0</c:v>
                </c:pt>
                <c:pt idx="87">
                  <c:v>40148.0</c:v>
                </c:pt>
                <c:pt idx="88">
                  <c:v>40179.0</c:v>
                </c:pt>
                <c:pt idx="89">
                  <c:v>40210.0</c:v>
                </c:pt>
                <c:pt idx="90">
                  <c:v>40238.0</c:v>
                </c:pt>
                <c:pt idx="91">
                  <c:v>40269.0</c:v>
                </c:pt>
                <c:pt idx="92">
                  <c:v>40299.0</c:v>
                </c:pt>
                <c:pt idx="93">
                  <c:v>40330.0</c:v>
                </c:pt>
                <c:pt idx="94">
                  <c:v>40360.0</c:v>
                </c:pt>
                <c:pt idx="95">
                  <c:v>40391.0</c:v>
                </c:pt>
                <c:pt idx="96">
                  <c:v>40422.0</c:v>
                </c:pt>
                <c:pt idx="97">
                  <c:v>40452.0</c:v>
                </c:pt>
                <c:pt idx="98">
                  <c:v>40483.0</c:v>
                </c:pt>
                <c:pt idx="99">
                  <c:v>40513.0</c:v>
                </c:pt>
                <c:pt idx="100">
                  <c:v>40544.0</c:v>
                </c:pt>
                <c:pt idx="101">
                  <c:v>40575.0</c:v>
                </c:pt>
                <c:pt idx="102">
                  <c:v>40603.0</c:v>
                </c:pt>
                <c:pt idx="103">
                  <c:v>40634.0</c:v>
                </c:pt>
                <c:pt idx="104">
                  <c:v>40664.0</c:v>
                </c:pt>
                <c:pt idx="105">
                  <c:v>40695.0</c:v>
                </c:pt>
                <c:pt idx="106">
                  <c:v>40725.0</c:v>
                </c:pt>
                <c:pt idx="107">
                  <c:v>40756.0</c:v>
                </c:pt>
                <c:pt idx="108">
                  <c:v>40787.0</c:v>
                </c:pt>
                <c:pt idx="109">
                  <c:v>40817.0</c:v>
                </c:pt>
                <c:pt idx="110">
                  <c:v>40848.0</c:v>
                </c:pt>
                <c:pt idx="111">
                  <c:v>40878.0</c:v>
                </c:pt>
                <c:pt idx="112">
                  <c:v>40909.0</c:v>
                </c:pt>
                <c:pt idx="113">
                  <c:v>40940.0</c:v>
                </c:pt>
                <c:pt idx="114">
                  <c:v>40969.0</c:v>
                </c:pt>
                <c:pt idx="115">
                  <c:v>41000.0</c:v>
                </c:pt>
                <c:pt idx="116">
                  <c:v>41030.0</c:v>
                </c:pt>
                <c:pt idx="117">
                  <c:v>41061.0</c:v>
                </c:pt>
                <c:pt idx="118">
                  <c:v>41091.0</c:v>
                </c:pt>
                <c:pt idx="119">
                  <c:v>41122.0</c:v>
                </c:pt>
                <c:pt idx="120">
                  <c:v>41153.0</c:v>
                </c:pt>
                <c:pt idx="121">
                  <c:v>41183.0</c:v>
                </c:pt>
                <c:pt idx="122">
                  <c:v>41214.0</c:v>
                </c:pt>
                <c:pt idx="123">
                  <c:v>41244.0</c:v>
                </c:pt>
                <c:pt idx="124">
                  <c:v>41275.0</c:v>
                </c:pt>
                <c:pt idx="125">
                  <c:v>41306.0</c:v>
                </c:pt>
                <c:pt idx="126">
                  <c:v>41334.0</c:v>
                </c:pt>
                <c:pt idx="127">
                  <c:v>41365.0</c:v>
                </c:pt>
                <c:pt idx="128">
                  <c:v>41395.0</c:v>
                </c:pt>
                <c:pt idx="129">
                  <c:v>41426.0</c:v>
                </c:pt>
                <c:pt idx="130">
                  <c:v>41456.0</c:v>
                </c:pt>
                <c:pt idx="131">
                  <c:v>41487.0</c:v>
                </c:pt>
                <c:pt idx="132">
                  <c:v>41518.0</c:v>
                </c:pt>
                <c:pt idx="133">
                  <c:v>41548.0</c:v>
                </c:pt>
                <c:pt idx="134">
                  <c:v>41579.0</c:v>
                </c:pt>
                <c:pt idx="135">
                  <c:v>41609.0</c:v>
                </c:pt>
                <c:pt idx="136">
                  <c:v>41640.0</c:v>
                </c:pt>
                <c:pt idx="137">
                  <c:v>41671.0</c:v>
                </c:pt>
                <c:pt idx="138">
                  <c:v>41699.0</c:v>
                </c:pt>
                <c:pt idx="139">
                  <c:v>41730.0</c:v>
                </c:pt>
                <c:pt idx="140">
                  <c:v>41760.0</c:v>
                </c:pt>
                <c:pt idx="141">
                  <c:v>41791.0</c:v>
                </c:pt>
                <c:pt idx="142">
                  <c:v>41821.0</c:v>
                </c:pt>
              </c:numCache>
            </c:numRef>
          </c:cat>
          <c:val>
            <c:numRef>
              <c:f>ExportCuadro!$K$20:$EW$20</c:f>
              <c:numCache>
                <c:formatCode>#,##0.00</c:formatCode>
                <c:ptCount val="143"/>
                <c:pt idx="0">
                  <c:v>2.52823476923077</c:v>
                </c:pt>
                <c:pt idx="1">
                  <c:v>2.8445</c:v>
                </c:pt>
                <c:pt idx="2">
                  <c:v>3.07747222222222</c:v>
                </c:pt>
                <c:pt idx="3">
                  <c:v>3.26533333333333</c:v>
                </c:pt>
                <c:pt idx="4">
                  <c:v>2.76928571428571</c:v>
                </c:pt>
                <c:pt idx="5">
                  <c:v>2.74516818867925</c:v>
                </c:pt>
                <c:pt idx="6">
                  <c:v>2.47342777777778</c:v>
                </c:pt>
                <c:pt idx="7">
                  <c:v>2.71212260458839</c:v>
                </c:pt>
                <c:pt idx="8">
                  <c:v>2.939251104218358</c:v>
                </c:pt>
                <c:pt idx="9">
                  <c:v>2.85030172014447</c:v>
                </c:pt>
                <c:pt idx="10">
                  <c:v>2.76964508096946</c:v>
                </c:pt>
                <c:pt idx="11">
                  <c:v>2.69995224373173</c:v>
                </c:pt>
                <c:pt idx="12">
                  <c:v>3.00217754914646</c:v>
                </c:pt>
                <c:pt idx="13">
                  <c:v>3.10312481884058</c:v>
                </c:pt>
                <c:pt idx="14">
                  <c:v>3.15699730392157</c:v>
                </c:pt>
                <c:pt idx="15">
                  <c:v>3.24352109145645</c:v>
                </c:pt>
                <c:pt idx="16">
                  <c:v>2.96324959446059</c:v>
                </c:pt>
                <c:pt idx="17">
                  <c:v>2.6506525666678</c:v>
                </c:pt>
                <c:pt idx="18">
                  <c:v>2.337948444447278</c:v>
                </c:pt>
                <c:pt idx="19">
                  <c:v>2.476333135953197</c:v>
                </c:pt>
                <c:pt idx="20">
                  <c:v>2.2090434556071</c:v>
                </c:pt>
                <c:pt idx="21">
                  <c:v>2.36798808249633</c:v>
                </c:pt>
                <c:pt idx="22">
                  <c:v>2.341359233074166</c:v>
                </c:pt>
                <c:pt idx="23">
                  <c:v>1.99093220692277</c:v>
                </c:pt>
                <c:pt idx="24">
                  <c:v>2.27322073878134</c:v>
                </c:pt>
                <c:pt idx="25">
                  <c:v>2.36414579365079</c:v>
                </c:pt>
                <c:pt idx="26">
                  <c:v>2.43736370353784</c:v>
                </c:pt>
                <c:pt idx="27">
                  <c:v>2.56423776812493</c:v>
                </c:pt>
                <c:pt idx="28">
                  <c:v>2.497073436448766</c:v>
                </c:pt>
                <c:pt idx="29">
                  <c:v>2.27246501331539</c:v>
                </c:pt>
                <c:pt idx="30">
                  <c:v>2.139658359821798</c:v>
                </c:pt>
                <c:pt idx="31">
                  <c:v>2.07513877045737</c:v>
                </c:pt>
                <c:pt idx="32">
                  <c:v>2.08449737884738</c:v>
                </c:pt>
                <c:pt idx="33">
                  <c:v>1.96882339333972</c:v>
                </c:pt>
                <c:pt idx="34">
                  <c:v>1.95534540435874</c:v>
                </c:pt>
                <c:pt idx="35">
                  <c:v>1.82259123753529</c:v>
                </c:pt>
                <c:pt idx="36">
                  <c:v>1.86551306893925</c:v>
                </c:pt>
                <c:pt idx="37">
                  <c:v>2.656828007518797</c:v>
                </c:pt>
                <c:pt idx="38">
                  <c:v>3.33493333333333</c:v>
                </c:pt>
                <c:pt idx="39">
                  <c:v>3.1657251760249</c:v>
                </c:pt>
                <c:pt idx="40">
                  <c:v>2.85553263752759</c:v>
                </c:pt>
                <c:pt idx="41">
                  <c:v>2.69348363819575</c:v>
                </c:pt>
                <c:pt idx="42">
                  <c:v>2.77529173687975</c:v>
                </c:pt>
                <c:pt idx="43">
                  <c:v>2.71851134997623</c:v>
                </c:pt>
                <c:pt idx="44">
                  <c:v>2.98201128891076</c:v>
                </c:pt>
                <c:pt idx="45">
                  <c:v>3.16612638211382</c:v>
                </c:pt>
                <c:pt idx="46">
                  <c:v>3.05110610271975</c:v>
                </c:pt>
                <c:pt idx="47">
                  <c:v>3.00284571762204</c:v>
                </c:pt>
                <c:pt idx="48">
                  <c:v>3.07067150782882</c:v>
                </c:pt>
                <c:pt idx="49">
                  <c:v>2.951772613351558</c:v>
                </c:pt>
                <c:pt idx="50">
                  <c:v>2.78179483432376</c:v>
                </c:pt>
                <c:pt idx="51">
                  <c:v>2.66396761133603</c:v>
                </c:pt>
                <c:pt idx="52">
                  <c:v>2.65045454545455</c:v>
                </c:pt>
                <c:pt idx="53">
                  <c:v>2.7115</c:v>
                </c:pt>
                <c:pt idx="54">
                  <c:v>2.58545454545455</c:v>
                </c:pt>
                <c:pt idx="55">
                  <c:v>2.49210500515996</c:v>
                </c:pt>
                <c:pt idx="56">
                  <c:v>2.79468141234262</c:v>
                </c:pt>
                <c:pt idx="57">
                  <c:v>2.94619086927711</c:v>
                </c:pt>
                <c:pt idx="58">
                  <c:v>2.82232747890403</c:v>
                </c:pt>
                <c:pt idx="59">
                  <c:v>2.898378153884276</c:v>
                </c:pt>
                <c:pt idx="60">
                  <c:v>2.7513357739908</c:v>
                </c:pt>
                <c:pt idx="61">
                  <c:v>2.82593955810753</c:v>
                </c:pt>
                <c:pt idx="62">
                  <c:v>2.82138571428571</c:v>
                </c:pt>
                <c:pt idx="63">
                  <c:v>2.94191963690873</c:v>
                </c:pt>
                <c:pt idx="64">
                  <c:v>2.93717344249124</c:v>
                </c:pt>
                <c:pt idx="65">
                  <c:v>2.71823214796785</c:v>
                </c:pt>
                <c:pt idx="66">
                  <c:v>2.351236330572259</c:v>
                </c:pt>
                <c:pt idx="67">
                  <c:v>2.34022718275468</c:v>
                </c:pt>
                <c:pt idx="68">
                  <c:v>2.80385272192973</c:v>
                </c:pt>
                <c:pt idx="69">
                  <c:v>2.861003829512239</c:v>
                </c:pt>
                <c:pt idx="70">
                  <c:v>2.912749300215578</c:v>
                </c:pt>
                <c:pt idx="71">
                  <c:v>2.95355582793217</c:v>
                </c:pt>
                <c:pt idx="72">
                  <c:v>3.18621623159112</c:v>
                </c:pt>
                <c:pt idx="73">
                  <c:v>3.19850439001981</c:v>
                </c:pt>
                <c:pt idx="74">
                  <c:v>3.44436650896669</c:v>
                </c:pt>
                <c:pt idx="75">
                  <c:v>3.466762933315318</c:v>
                </c:pt>
                <c:pt idx="76">
                  <c:v>3.18929255929009</c:v>
                </c:pt>
                <c:pt idx="77">
                  <c:v>2.13912529575715</c:v>
                </c:pt>
                <c:pt idx="78">
                  <c:v>1.6686826486646</c:v>
                </c:pt>
                <c:pt idx="79">
                  <c:v>1.8096725262473</c:v>
                </c:pt>
                <c:pt idx="80">
                  <c:v>2.60578947368421</c:v>
                </c:pt>
                <c:pt idx="81">
                  <c:v>2.58494723540229</c:v>
                </c:pt>
                <c:pt idx="82">
                  <c:v>2.48289530836698</c:v>
                </c:pt>
                <c:pt idx="83">
                  <c:v>2.55480382353557</c:v>
                </c:pt>
                <c:pt idx="84">
                  <c:v>2.17889727707326</c:v>
                </c:pt>
                <c:pt idx="85">
                  <c:v>2.20686152633039</c:v>
                </c:pt>
                <c:pt idx="86">
                  <c:v>2.64502033332289</c:v>
                </c:pt>
                <c:pt idx="87">
                  <c:v>2.85601077828757</c:v>
                </c:pt>
                <c:pt idx="88">
                  <c:v>2.60844835082078</c:v>
                </c:pt>
                <c:pt idx="89">
                  <c:v>2.23008120379557</c:v>
                </c:pt>
                <c:pt idx="90">
                  <c:v>2.124591322144</c:v>
                </c:pt>
                <c:pt idx="91">
                  <c:v>2.26760414435121</c:v>
                </c:pt>
                <c:pt idx="92">
                  <c:v>2.28314673591403</c:v>
                </c:pt>
                <c:pt idx="93">
                  <c:v>2.38353152926097</c:v>
                </c:pt>
                <c:pt idx="94">
                  <c:v>2.341688028683886</c:v>
                </c:pt>
                <c:pt idx="95">
                  <c:v>2.28325614851672</c:v>
                </c:pt>
                <c:pt idx="96">
                  <c:v>2.49457922530751</c:v>
                </c:pt>
                <c:pt idx="97">
                  <c:v>2.71705740705188</c:v>
                </c:pt>
                <c:pt idx="98">
                  <c:v>2.64761572204497</c:v>
                </c:pt>
                <c:pt idx="99">
                  <c:v>2.66014370354909</c:v>
                </c:pt>
                <c:pt idx="100">
                  <c:v>2.7665091496319</c:v>
                </c:pt>
                <c:pt idx="101">
                  <c:v>2.65203358699476</c:v>
                </c:pt>
                <c:pt idx="102">
                  <c:v>2.43358866597422</c:v>
                </c:pt>
                <c:pt idx="103">
                  <c:v>2.46598097689763</c:v>
                </c:pt>
                <c:pt idx="104">
                  <c:v>2.60672794584234</c:v>
                </c:pt>
                <c:pt idx="105">
                  <c:v>2.62401677294178</c:v>
                </c:pt>
                <c:pt idx="106">
                  <c:v>2.72650498724787</c:v>
                </c:pt>
                <c:pt idx="107">
                  <c:v>2.57434684079038</c:v>
                </c:pt>
                <c:pt idx="108">
                  <c:v>2.00203343114791</c:v>
                </c:pt>
                <c:pt idx="109">
                  <c:v>2.04237440461338</c:v>
                </c:pt>
                <c:pt idx="110">
                  <c:v>2.49523440704719</c:v>
                </c:pt>
                <c:pt idx="111">
                  <c:v>2.47029837751012</c:v>
                </c:pt>
                <c:pt idx="112">
                  <c:v>2.1921241826106</c:v>
                </c:pt>
                <c:pt idx="113">
                  <c:v>2.16501715257865</c:v>
                </c:pt>
                <c:pt idx="114">
                  <c:v>2.34876030121223</c:v>
                </c:pt>
                <c:pt idx="115">
                  <c:v>2.45412958373613</c:v>
                </c:pt>
                <c:pt idx="116">
                  <c:v>2.322827105189766</c:v>
                </c:pt>
                <c:pt idx="117">
                  <c:v>2.36889685944654</c:v>
                </c:pt>
                <c:pt idx="118">
                  <c:v>2.4407046271618</c:v>
                </c:pt>
                <c:pt idx="119">
                  <c:v>2.31359297966042</c:v>
                </c:pt>
                <c:pt idx="120">
                  <c:v>2.29886594893944</c:v>
                </c:pt>
                <c:pt idx="121">
                  <c:v>2.33918104621932</c:v>
                </c:pt>
                <c:pt idx="122">
                  <c:v>2.47772725638213</c:v>
                </c:pt>
                <c:pt idx="123">
                  <c:v>2.59566068837585</c:v>
                </c:pt>
                <c:pt idx="124">
                  <c:v>2.68503228445232</c:v>
                </c:pt>
                <c:pt idx="125">
                  <c:v>2.69386196332799</c:v>
                </c:pt>
                <c:pt idx="126">
                  <c:v>2.59437079034941</c:v>
                </c:pt>
                <c:pt idx="127">
                  <c:v>2.46801469640161</c:v>
                </c:pt>
                <c:pt idx="128">
                  <c:v>2.40266835560683</c:v>
                </c:pt>
                <c:pt idx="129">
                  <c:v>2.26425524866555</c:v>
                </c:pt>
                <c:pt idx="130">
                  <c:v>2.23394340887283</c:v>
                </c:pt>
                <c:pt idx="131">
                  <c:v>2.20315905081824</c:v>
                </c:pt>
                <c:pt idx="132">
                  <c:v>2.20679129490163</c:v>
                </c:pt>
                <c:pt idx="133">
                  <c:v>2.2191174563243</c:v>
                </c:pt>
                <c:pt idx="134">
                  <c:v>2.02392270352397</c:v>
                </c:pt>
                <c:pt idx="135">
                  <c:v>2.02621613778311</c:v>
                </c:pt>
                <c:pt idx="136">
                  <c:v>1.9168096452025</c:v>
                </c:pt>
                <c:pt idx="137">
                  <c:v>1.82834472699826</c:v>
                </c:pt>
                <c:pt idx="138">
                  <c:v>1.70521415819395</c:v>
                </c:pt>
                <c:pt idx="139">
                  <c:v>1.67916027988755</c:v>
                </c:pt>
                <c:pt idx="140">
                  <c:v>1.61438989285047</c:v>
                </c:pt>
                <c:pt idx="141">
                  <c:v>1.67384491808792</c:v>
                </c:pt>
                <c:pt idx="142">
                  <c:v>1.57052251476954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8780496"/>
        <c:axId val="-2118799168"/>
      </c:lineChart>
      <c:dateAx>
        <c:axId val="-21187804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799168"/>
        <c:crosses val="autoZero"/>
        <c:auto val="1"/>
        <c:lblOffset val="100"/>
        <c:baseTimeUnit val="months"/>
        <c:majorUnit val="2.0"/>
        <c:majorTimeUnit val="years"/>
      </c:dateAx>
      <c:valAx>
        <c:axId val="-2118799168"/>
        <c:scaling>
          <c:orientation val="minMax"/>
          <c:max val="6.0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7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ExportCuadro!$J$17</c:f>
              <c:strCache>
                <c:ptCount val="1"/>
                <c:pt idx="0">
                  <c:v>Crecimiento 10 años fwd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ExportCuadro!$K$16:$CO$16</c:f>
              <c:numCache>
                <c:formatCode>mmm\.yyyy</c:formatCode>
                <c:ptCount val="83"/>
                <c:pt idx="0">
                  <c:v>37500.0</c:v>
                </c:pt>
                <c:pt idx="1">
                  <c:v>37530.0</c:v>
                </c:pt>
                <c:pt idx="2">
                  <c:v>37561.0</c:v>
                </c:pt>
                <c:pt idx="3">
                  <c:v>37591.0</c:v>
                </c:pt>
                <c:pt idx="4">
                  <c:v>37622.0</c:v>
                </c:pt>
                <c:pt idx="5">
                  <c:v>37653.0</c:v>
                </c:pt>
                <c:pt idx="6">
                  <c:v>37681.0</c:v>
                </c:pt>
                <c:pt idx="7">
                  <c:v>37712.0</c:v>
                </c:pt>
                <c:pt idx="8">
                  <c:v>37742.0</c:v>
                </c:pt>
                <c:pt idx="9">
                  <c:v>37773.0</c:v>
                </c:pt>
                <c:pt idx="10">
                  <c:v>37803.0</c:v>
                </c:pt>
                <c:pt idx="11">
                  <c:v>37834.0</c:v>
                </c:pt>
                <c:pt idx="12">
                  <c:v>37865.0</c:v>
                </c:pt>
                <c:pt idx="13">
                  <c:v>37895.0</c:v>
                </c:pt>
                <c:pt idx="14">
                  <c:v>37926.0</c:v>
                </c:pt>
                <c:pt idx="15">
                  <c:v>37956.0</c:v>
                </c:pt>
                <c:pt idx="16">
                  <c:v>37987.0</c:v>
                </c:pt>
                <c:pt idx="17">
                  <c:v>38018.0</c:v>
                </c:pt>
                <c:pt idx="18">
                  <c:v>38047.0</c:v>
                </c:pt>
                <c:pt idx="19">
                  <c:v>38078.0</c:v>
                </c:pt>
                <c:pt idx="20">
                  <c:v>38108.0</c:v>
                </c:pt>
                <c:pt idx="21">
                  <c:v>38139.0</c:v>
                </c:pt>
                <c:pt idx="22">
                  <c:v>38169.0</c:v>
                </c:pt>
                <c:pt idx="23">
                  <c:v>38200.0</c:v>
                </c:pt>
                <c:pt idx="24">
                  <c:v>38231.0</c:v>
                </c:pt>
                <c:pt idx="25">
                  <c:v>38261.0</c:v>
                </c:pt>
                <c:pt idx="26">
                  <c:v>38292.0</c:v>
                </c:pt>
                <c:pt idx="27">
                  <c:v>38322.0</c:v>
                </c:pt>
                <c:pt idx="28">
                  <c:v>38353.0</c:v>
                </c:pt>
                <c:pt idx="29">
                  <c:v>38384.0</c:v>
                </c:pt>
                <c:pt idx="30">
                  <c:v>38412.0</c:v>
                </c:pt>
                <c:pt idx="31">
                  <c:v>38443.0</c:v>
                </c:pt>
                <c:pt idx="32">
                  <c:v>38473.0</c:v>
                </c:pt>
                <c:pt idx="33">
                  <c:v>38504.0</c:v>
                </c:pt>
                <c:pt idx="34">
                  <c:v>38534.0</c:v>
                </c:pt>
                <c:pt idx="35">
                  <c:v>38565.0</c:v>
                </c:pt>
                <c:pt idx="36">
                  <c:v>38596.0</c:v>
                </c:pt>
                <c:pt idx="37">
                  <c:v>38626.0</c:v>
                </c:pt>
                <c:pt idx="38">
                  <c:v>38657.0</c:v>
                </c:pt>
                <c:pt idx="39">
                  <c:v>38687.0</c:v>
                </c:pt>
                <c:pt idx="40">
                  <c:v>38718.0</c:v>
                </c:pt>
                <c:pt idx="41">
                  <c:v>38749.0</c:v>
                </c:pt>
                <c:pt idx="42">
                  <c:v>38777.0</c:v>
                </c:pt>
                <c:pt idx="43">
                  <c:v>38808.0</c:v>
                </c:pt>
                <c:pt idx="44">
                  <c:v>38838.0</c:v>
                </c:pt>
                <c:pt idx="45">
                  <c:v>38869.0</c:v>
                </c:pt>
                <c:pt idx="46">
                  <c:v>38899.0</c:v>
                </c:pt>
                <c:pt idx="47">
                  <c:v>38930.0</c:v>
                </c:pt>
                <c:pt idx="48">
                  <c:v>38961.0</c:v>
                </c:pt>
                <c:pt idx="49">
                  <c:v>38991.0</c:v>
                </c:pt>
                <c:pt idx="50">
                  <c:v>39022.0</c:v>
                </c:pt>
                <c:pt idx="51">
                  <c:v>39052.0</c:v>
                </c:pt>
                <c:pt idx="52">
                  <c:v>39083.0</c:v>
                </c:pt>
                <c:pt idx="53">
                  <c:v>39114.0</c:v>
                </c:pt>
                <c:pt idx="54">
                  <c:v>39142.0</c:v>
                </c:pt>
                <c:pt idx="55">
                  <c:v>39173.0</c:v>
                </c:pt>
                <c:pt idx="56">
                  <c:v>39203.0</c:v>
                </c:pt>
                <c:pt idx="57">
                  <c:v>39234.0</c:v>
                </c:pt>
                <c:pt idx="58">
                  <c:v>39264.0</c:v>
                </c:pt>
                <c:pt idx="59">
                  <c:v>39295.0</c:v>
                </c:pt>
                <c:pt idx="60">
                  <c:v>39326.0</c:v>
                </c:pt>
                <c:pt idx="61">
                  <c:v>39356.0</c:v>
                </c:pt>
                <c:pt idx="62">
                  <c:v>39387.0</c:v>
                </c:pt>
                <c:pt idx="63">
                  <c:v>39417.0</c:v>
                </c:pt>
                <c:pt idx="64">
                  <c:v>39448.0</c:v>
                </c:pt>
                <c:pt idx="65">
                  <c:v>39479.0</c:v>
                </c:pt>
                <c:pt idx="66">
                  <c:v>39508.0</c:v>
                </c:pt>
                <c:pt idx="67">
                  <c:v>39539.0</c:v>
                </c:pt>
                <c:pt idx="68">
                  <c:v>39569.0</c:v>
                </c:pt>
                <c:pt idx="69">
                  <c:v>39600.0</c:v>
                </c:pt>
                <c:pt idx="70">
                  <c:v>39630.0</c:v>
                </c:pt>
                <c:pt idx="71">
                  <c:v>39661.0</c:v>
                </c:pt>
                <c:pt idx="72">
                  <c:v>39692.0</c:v>
                </c:pt>
                <c:pt idx="73">
                  <c:v>39722.0</c:v>
                </c:pt>
                <c:pt idx="74">
                  <c:v>39753.0</c:v>
                </c:pt>
                <c:pt idx="75">
                  <c:v>39783.0</c:v>
                </c:pt>
                <c:pt idx="76">
                  <c:v>39814.0</c:v>
                </c:pt>
                <c:pt idx="77">
                  <c:v>39845.0</c:v>
                </c:pt>
                <c:pt idx="78">
                  <c:v>39873.0</c:v>
                </c:pt>
                <c:pt idx="79">
                  <c:v>39904.0</c:v>
                </c:pt>
                <c:pt idx="80">
                  <c:v>39934.0</c:v>
                </c:pt>
                <c:pt idx="81">
                  <c:v>39965.0</c:v>
                </c:pt>
                <c:pt idx="82">
                  <c:v>39995.0</c:v>
                </c:pt>
              </c:numCache>
            </c:numRef>
          </c:cat>
          <c:val>
            <c:numRef>
              <c:f>ExportCuadro!$K$17:$CO$17</c:f>
              <c:numCache>
                <c:formatCode>General</c:formatCode>
                <c:ptCount val="83"/>
                <c:pt idx="0">
                  <c:v>4.618052018419068</c:v>
                </c:pt>
                <c:pt idx="1">
                  <c:v>4.732219503448087</c:v>
                </c:pt>
                <c:pt idx="2">
                  <c:v>4.853264469998342</c:v>
                </c:pt>
                <c:pt idx="3">
                  <c:v>4.8004989738756</c:v>
                </c:pt>
                <c:pt idx="4">
                  <c:v>4.552310312220007</c:v>
                </c:pt>
                <c:pt idx="5">
                  <c:v>4.428435017384658</c:v>
                </c:pt>
                <c:pt idx="6">
                  <c:v>4.521986233018399</c:v>
                </c:pt>
                <c:pt idx="7">
                  <c:v>4.72067228331212</c:v>
                </c:pt>
                <c:pt idx="8">
                  <c:v>4.755842051011982</c:v>
                </c:pt>
                <c:pt idx="9">
                  <c:v>4.798285641350652</c:v>
                </c:pt>
                <c:pt idx="10">
                  <c:v>4.688239272149293</c:v>
                </c:pt>
                <c:pt idx="11">
                  <c:v>4.927718339785688</c:v>
                </c:pt>
                <c:pt idx="12">
                  <c:v>4.687451581191278</c:v>
                </c:pt>
                <c:pt idx="13">
                  <c:v>4.732364873394835</c:v>
                </c:pt>
                <c:pt idx="14">
                  <c:v>4.952123513070217</c:v>
                </c:pt>
                <c:pt idx="15">
                  <c:v>4.82827118198213</c:v>
                </c:pt>
                <c:pt idx="16">
                  <c:v>4.372720292690957</c:v>
                </c:pt>
                <c:pt idx="17">
                  <c:v>4.303527309358768</c:v>
                </c:pt>
                <c:pt idx="18">
                  <c:v>4.201989118073838</c:v>
                </c:pt>
                <c:pt idx="19">
                  <c:v>4.24346711091601</c:v>
                </c:pt>
                <c:pt idx="20">
                  <c:v>4.327665113200107</c:v>
                </c:pt>
                <c:pt idx="21">
                  <c:v>4.252037592086276</c:v>
                </c:pt>
                <c:pt idx="22">
                  <c:v>3.972472711068931</c:v>
                </c:pt>
                <c:pt idx="23">
                  <c:v>4.08059090003483</c:v>
                </c:pt>
                <c:pt idx="24">
                  <c:v>4.098552233861086</c:v>
                </c:pt>
                <c:pt idx="25">
                  <c:v>4.018475498344177</c:v>
                </c:pt>
                <c:pt idx="26">
                  <c:v>4.117243455953056</c:v>
                </c:pt>
                <c:pt idx="27">
                  <c:v>4.132610553960499</c:v>
                </c:pt>
                <c:pt idx="28">
                  <c:v>3.904989552908877</c:v>
                </c:pt>
                <c:pt idx="29">
                  <c:v>3.87361130154249</c:v>
                </c:pt>
                <c:pt idx="30">
                  <c:v>3.876063359664546</c:v>
                </c:pt>
                <c:pt idx="31">
                  <c:v>3.903310988812203</c:v>
                </c:pt>
                <c:pt idx="32">
                  <c:v>3.95049986699676</c:v>
                </c:pt>
                <c:pt idx="33">
                  <c:v>3.923887336606602</c:v>
                </c:pt>
                <c:pt idx="34">
                  <c:v>3.81133954814099</c:v>
                </c:pt>
                <c:pt idx="35">
                  <c:v>3.62726876255286</c:v>
                </c:pt>
                <c:pt idx="36">
                  <c:v>3.836781209618678</c:v>
                </c:pt>
                <c:pt idx="37">
                  <c:v>3.76942684372752</c:v>
                </c:pt>
                <c:pt idx="38">
                  <c:v>3.784978450155751</c:v>
                </c:pt>
                <c:pt idx="39">
                  <c:v>3.72736720888951</c:v>
                </c:pt>
                <c:pt idx="40">
                  <c:v>3.487078629250351</c:v>
                </c:pt>
                <c:pt idx="41">
                  <c:v>3.593950890571218</c:v>
                </c:pt>
                <c:pt idx="42">
                  <c:v>3.630541475906135</c:v>
                </c:pt>
                <c:pt idx="43">
                  <c:v>3.422457918179854</c:v>
                </c:pt>
                <c:pt idx="44">
                  <c:v>3.387063429400845</c:v>
                </c:pt>
                <c:pt idx="45">
                  <c:v>3.342184748001564</c:v>
                </c:pt>
                <c:pt idx="46">
                  <c:v>3.255489628116148</c:v>
                </c:pt>
                <c:pt idx="47">
                  <c:v>3.451956076328511</c:v>
                </c:pt>
                <c:pt idx="48">
                  <c:v>3.310979285457494</c:v>
                </c:pt>
                <c:pt idx="49">
                  <c:v>2.962416406260246</c:v>
                </c:pt>
                <c:pt idx="50">
                  <c:v>3.375297881969819</c:v>
                </c:pt>
                <c:pt idx="51">
                  <c:v>3.225459875732684</c:v>
                </c:pt>
                <c:pt idx="52">
                  <c:v>3.057929733668763</c:v>
                </c:pt>
                <c:pt idx="53">
                  <c:v>2.901289525816275</c:v>
                </c:pt>
                <c:pt idx="54">
                  <c:v>2.915436233915524</c:v>
                </c:pt>
                <c:pt idx="55">
                  <c:v>2.759749353385699</c:v>
                </c:pt>
                <c:pt idx="56">
                  <c:v>2.966756383857416</c:v>
                </c:pt>
                <c:pt idx="57">
                  <c:v>2.885848199155756</c:v>
                </c:pt>
                <c:pt idx="58">
                  <c:v>3.15581698023919</c:v>
                </c:pt>
                <c:pt idx="59">
                  <c:v>3.212801448308511</c:v>
                </c:pt>
                <c:pt idx="60">
                  <c:v>2.953973947049304</c:v>
                </c:pt>
                <c:pt idx="61">
                  <c:v>2.930091354050623</c:v>
                </c:pt>
                <c:pt idx="62">
                  <c:v>3.263009840701402</c:v>
                </c:pt>
                <c:pt idx="63">
                  <c:v>3.042044560415746</c:v>
                </c:pt>
                <c:pt idx="64">
                  <c:v>2.950102615693527</c:v>
                </c:pt>
                <c:pt idx="65">
                  <c:v>2.718309559888543</c:v>
                </c:pt>
                <c:pt idx="66">
                  <c:v>3.00027794738178</c:v>
                </c:pt>
                <c:pt idx="67">
                  <c:v>2.934488908670827</c:v>
                </c:pt>
                <c:pt idx="68">
                  <c:v>3.013871583751282</c:v>
                </c:pt>
                <c:pt idx="69">
                  <c:v>2.84743118580506</c:v>
                </c:pt>
                <c:pt idx="70">
                  <c:v>2.816306711381089</c:v>
                </c:pt>
                <c:pt idx="71">
                  <c:v>3.278519376318378</c:v>
                </c:pt>
                <c:pt idx="72">
                  <c:v>2.977241177498091</c:v>
                </c:pt>
                <c:pt idx="73">
                  <c:v>3.080947260873068</c:v>
                </c:pt>
                <c:pt idx="74">
                  <c:v>3.644314969074869</c:v>
                </c:pt>
                <c:pt idx="75">
                  <c:v>3.325252506222576</c:v>
                </c:pt>
                <c:pt idx="76">
                  <c:v>3.369184962600191</c:v>
                </c:pt>
                <c:pt idx="77">
                  <c:v>3.31181867579073</c:v>
                </c:pt>
                <c:pt idx="78">
                  <c:v>3.369960893953404</c:v>
                </c:pt>
                <c:pt idx="79">
                  <c:v>3.436740992433918</c:v>
                </c:pt>
                <c:pt idx="80">
                  <c:v>3.623251191280152</c:v>
                </c:pt>
                <c:pt idx="81">
                  <c:v>3.423945513707882</c:v>
                </c:pt>
                <c:pt idx="82">
                  <c:v>3.508048775544603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ExportCuadro!$J$19</c:f>
              <c:strCache>
                <c:ptCount val="1"/>
                <c:pt idx="0">
                  <c:v>BCU10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ExportCuadro!$K$16:$CO$16</c:f>
              <c:numCache>
                <c:formatCode>mmm\.yyyy</c:formatCode>
                <c:ptCount val="83"/>
                <c:pt idx="0">
                  <c:v>37500.0</c:v>
                </c:pt>
                <c:pt idx="1">
                  <c:v>37530.0</c:v>
                </c:pt>
                <c:pt idx="2">
                  <c:v>37561.0</c:v>
                </c:pt>
                <c:pt idx="3">
                  <c:v>37591.0</c:v>
                </c:pt>
                <c:pt idx="4">
                  <c:v>37622.0</c:v>
                </c:pt>
                <c:pt idx="5">
                  <c:v>37653.0</c:v>
                </c:pt>
                <c:pt idx="6">
                  <c:v>37681.0</c:v>
                </c:pt>
                <c:pt idx="7">
                  <c:v>37712.0</c:v>
                </c:pt>
                <c:pt idx="8">
                  <c:v>37742.0</c:v>
                </c:pt>
                <c:pt idx="9">
                  <c:v>37773.0</c:v>
                </c:pt>
                <c:pt idx="10">
                  <c:v>37803.0</c:v>
                </c:pt>
                <c:pt idx="11">
                  <c:v>37834.0</c:v>
                </c:pt>
                <c:pt idx="12">
                  <c:v>37865.0</c:v>
                </c:pt>
                <c:pt idx="13">
                  <c:v>37895.0</c:v>
                </c:pt>
                <c:pt idx="14">
                  <c:v>37926.0</c:v>
                </c:pt>
                <c:pt idx="15">
                  <c:v>37956.0</c:v>
                </c:pt>
                <c:pt idx="16">
                  <c:v>37987.0</c:v>
                </c:pt>
                <c:pt idx="17">
                  <c:v>38018.0</c:v>
                </c:pt>
                <c:pt idx="18">
                  <c:v>38047.0</c:v>
                </c:pt>
                <c:pt idx="19">
                  <c:v>38078.0</c:v>
                </c:pt>
                <c:pt idx="20">
                  <c:v>38108.0</c:v>
                </c:pt>
                <c:pt idx="21">
                  <c:v>38139.0</c:v>
                </c:pt>
                <c:pt idx="22">
                  <c:v>38169.0</c:v>
                </c:pt>
                <c:pt idx="23">
                  <c:v>38200.0</c:v>
                </c:pt>
                <c:pt idx="24">
                  <c:v>38231.0</c:v>
                </c:pt>
                <c:pt idx="25">
                  <c:v>38261.0</c:v>
                </c:pt>
                <c:pt idx="26">
                  <c:v>38292.0</c:v>
                </c:pt>
                <c:pt idx="27">
                  <c:v>38322.0</c:v>
                </c:pt>
                <c:pt idx="28">
                  <c:v>38353.0</c:v>
                </c:pt>
                <c:pt idx="29">
                  <c:v>38384.0</c:v>
                </c:pt>
                <c:pt idx="30">
                  <c:v>38412.0</c:v>
                </c:pt>
                <c:pt idx="31">
                  <c:v>38443.0</c:v>
                </c:pt>
                <c:pt idx="32">
                  <c:v>38473.0</c:v>
                </c:pt>
                <c:pt idx="33">
                  <c:v>38504.0</c:v>
                </c:pt>
                <c:pt idx="34">
                  <c:v>38534.0</c:v>
                </c:pt>
                <c:pt idx="35">
                  <c:v>38565.0</c:v>
                </c:pt>
                <c:pt idx="36">
                  <c:v>38596.0</c:v>
                </c:pt>
                <c:pt idx="37">
                  <c:v>38626.0</c:v>
                </c:pt>
                <c:pt idx="38">
                  <c:v>38657.0</c:v>
                </c:pt>
                <c:pt idx="39">
                  <c:v>38687.0</c:v>
                </c:pt>
                <c:pt idx="40">
                  <c:v>38718.0</c:v>
                </c:pt>
                <c:pt idx="41">
                  <c:v>38749.0</c:v>
                </c:pt>
                <c:pt idx="42">
                  <c:v>38777.0</c:v>
                </c:pt>
                <c:pt idx="43">
                  <c:v>38808.0</c:v>
                </c:pt>
                <c:pt idx="44">
                  <c:v>38838.0</c:v>
                </c:pt>
                <c:pt idx="45">
                  <c:v>38869.0</c:v>
                </c:pt>
                <c:pt idx="46">
                  <c:v>38899.0</c:v>
                </c:pt>
                <c:pt idx="47">
                  <c:v>38930.0</c:v>
                </c:pt>
                <c:pt idx="48">
                  <c:v>38961.0</c:v>
                </c:pt>
                <c:pt idx="49">
                  <c:v>38991.0</c:v>
                </c:pt>
                <c:pt idx="50">
                  <c:v>39022.0</c:v>
                </c:pt>
                <c:pt idx="51">
                  <c:v>39052.0</c:v>
                </c:pt>
                <c:pt idx="52">
                  <c:v>39083.0</c:v>
                </c:pt>
                <c:pt idx="53">
                  <c:v>39114.0</c:v>
                </c:pt>
                <c:pt idx="54">
                  <c:v>39142.0</c:v>
                </c:pt>
                <c:pt idx="55">
                  <c:v>39173.0</c:v>
                </c:pt>
                <c:pt idx="56">
                  <c:v>39203.0</c:v>
                </c:pt>
                <c:pt idx="57">
                  <c:v>39234.0</c:v>
                </c:pt>
                <c:pt idx="58">
                  <c:v>39264.0</c:v>
                </c:pt>
                <c:pt idx="59">
                  <c:v>39295.0</c:v>
                </c:pt>
                <c:pt idx="60">
                  <c:v>39326.0</c:v>
                </c:pt>
                <c:pt idx="61">
                  <c:v>39356.0</c:v>
                </c:pt>
                <c:pt idx="62">
                  <c:v>39387.0</c:v>
                </c:pt>
                <c:pt idx="63">
                  <c:v>39417.0</c:v>
                </c:pt>
                <c:pt idx="64">
                  <c:v>39448.0</c:v>
                </c:pt>
                <c:pt idx="65">
                  <c:v>39479.0</c:v>
                </c:pt>
                <c:pt idx="66">
                  <c:v>39508.0</c:v>
                </c:pt>
                <c:pt idx="67">
                  <c:v>39539.0</c:v>
                </c:pt>
                <c:pt idx="68">
                  <c:v>39569.0</c:v>
                </c:pt>
                <c:pt idx="69">
                  <c:v>39600.0</c:v>
                </c:pt>
                <c:pt idx="70">
                  <c:v>39630.0</c:v>
                </c:pt>
                <c:pt idx="71">
                  <c:v>39661.0</c:v>
                </c:pt>
                <c:pt idx="72">
                  <c:v>39692.0</c:v>
                </c:pt>
                <c:pt idx="73">
                  <c:v>39722.0</c:v>
                </c:pt>
                <c:pt idx="74">
                  <c:v>39753.0</c:v>
                </c:pt>
                <c:pt idx="75">
                  <c:v>39783.0</c:v>
                </c:pt>
                <c:pt idx="76">
                  <c:v>39814.0</c:v>
                </c:pt>
                <c:pt idx="77">
                  <c:v>39845.0</c:v>
                </c:pt>
                <c:pt idx="78">
                  <c:v>39873.0</c:v>
                </c:pt>
                <c:pt idx="79">
                  <c:v>39904.0</c:v>
                </c:pt>
                <c:pt idx="80">
                  <c:v>39934.0</c:v>
                </c:pt>
                <c:pt idx="81">
                  <c:v>39965.0</c:v>
                </c:pt>
                <c:pt idx="82">
                  <c:v>39995.0</c:v>
                </c:pt>
              </c:numCache>
            </c:numRef>
          </c:cat>
          <c:val>
            <c:numRef>
              <c:f>ExportCuadro!$K$19:$CO$19</c:f>
              <c:numCache>
                <c:formatCode>#,##0.00</c:formatCode>
                <c:ptCount val="83"/>
                <c:pt idx="0">
                  <c:v>3.5469</c:v>
                </c:pt>
                <c:pt idx="1">
                  <c:v>3.868675</c:v>
                </c:pt>
                <c:pt idx="2">
                  <c:v>3.96168888888889</c:v>
                </c:pt>
                <c:pt idx="3">
                  <c:v>4.0552</c:v>
                </c:pt>
                <c:pt idx="4">
                  <c:v>3.90210230414747</c:v>
                </c:pt>
                <c:pt idx="5">
                  <c:v>3.94102840909091</c:v>
                </c:pt>
                <c:pt idx="6">
                  <c:v>3.78854196899814</c:v>
                </c:pt>
                <c:pt idx="7">
                  <c:v>3.85169344827586</c:v>
                </c:pt>
                <c:pt idx="8">
                  <c:v>3.9144561616109</c:v>
                </c:pt>
                <c:pt idx="9">
                  <c:v>3.86065952284254</c:v>
                </c:pt>
                <c:pt idx="10">
                  <c:v>3.902263713835099</c:v>
                </c:pt>
                <c:pt idx="11">
                  <c:v>3.91874024437869</c:v>
                </c:pt>
                <c:pt idx="12">
                  <c:v>4.220687499999999</c:v>
                </c:pt>
                <c:pt idx="13">
                  <c:v>4.08070367892977</c:v>
                </c:pt>
                <c:pt idx="14">
                  <c:v>4.07633933069498</c:v>
                </c:pt>
                <c:pt idx="15">
                  <c:v>4.29895598684211</c:v>
                </c:pt>
                <c:pt idx="16">
                  <c:v>3.98461904761905</c:v>
                </c:pt>
                <c:pt idx="17">
                  <c:v>3.811135</c:v>
                </c:pt>
                <c:pt idx="18">
                  <c:v>3.531078629379766</c:v>
                </c:pt>
                <c:pt idx="19">
                  <c:v>3.801288283658786</c:v>
                </c:pt>
                <c:pt idx="20">
                  <c:v>3.74406147142205</c:v>
                </c:pt>
                <c:pt idx="21">
                  <c:v>3.8035626477146</c:v>
                </c:pt>
                <c:pt idx="22">
                  <c:v>3.66602780935168</c:v>
                </c:pt>
                <c:pt idx="23">
                  <c:v>3.16850427807487</c:v>
                </c:pt>
                <c:pt idx="24">
                  <c:v>3.27563968253968</c:v>
                </c:pt>
                <c:pt idx="25">
                  <c:v>3.25388368421053</c:v>
                </c:pt>
                <c:pt idx="26">
                  <c:v>3.21216666666667</c:v>
                </c:pt>
                <c:pt idx="27">
                  <c:v>3.260245408163259</c:v>
                </c:pt>
                <c:pt idx="28">
                  <c:v>3.15642388888889</c:v>
                </c:pt>
                <c:pt idx="29">
                  <c:v>2.90454222573479</c:v>
                </c:pt>
                <c:pt idx="30">
                  <c:v>2.8051323182387</c:v>
                </c:pt>
                <c:pt idx="31">
                  <c:v>2.63094100204664</c:v>
                </c:pt>
                <c:pt idx="32">
                  <c:v>2.39253960010073</c:v>
                </c:pt>
                <c:pt idx="33">
                  <c:v>2.333042967454836</c:v>
                </c:pt>
                <c:pt idx="34">
                  <c:v>2.39567858810253</c:v>
                </c:pt>
                <c:pt idx="35">
                  <c:v>2.20442391308362</c:v>
                </c:pt>
                <c:pt idx="36">
                  <c:v>2.26257944444445</c:v>
                </c:pt>
                <c:pt idx="37">
                  <c:v>2.99147</c:v>
                </c:pt>
                <c:pt idx="38">
                  <c:v>3.34916666666667</c:v>
                </c:pt>
                <c:pt idx="39">
                  <c:v>3.26280952380952</c:v>
                </c:pt>
                <c:pt idx="40">
                  <c:v>3.00713049757509</c:v>
                </c:pt>
                <c:pt idx="41">
                  <c:v>2.95252167490261</c:v>
                </c:pt>
                <c:pt idx="42">
                  <c:v>3.0078231884058</c:v>
                </c:pt>
                <c:pt idx="43">
                  <c:v>3.0094947368421</c:v>
                </c:pt>
                <c:pt idx="44">
                  <c:v>3.23345454545455</c:v>
                </c:pt>
                <c:pt idx="45">
                  <c:v>3.3015</c:v>
                </c:pt>
                <c:pt idx="46">
                  <c:v>3.23999523809524</c:v>
                </c:pt>
                <c:pt idx="47">
                  <c:v>3.11694545454545</c:v>
                </c:pt>
                <c:pt idx="48">
                  <c:v>3.06836038325485</c:v>
                </c:pt>
                <c:pt idx="49">
                  <c:v>2.94593882649397</c:v>
                </c:pt>
                <c:pt idx="50">
                  <c:v>2.73318095238095</c:v>
                </c:pt>
                <c:pt idx="51">
                  <c:v>2.67412030075188</c:v>
                </c:pt>
                <c:pt idx="52">
                  <c:v>2.68902027027027</c:v>
                </c:pt>
                <c:pt idx="53">
                  <c:v>2.76726034482759</c:v>
                </c:pt>
                <c:pt idx="54">
                  <c:v>2.64768657505285</c:v>
                </c:pt>
                <c:pt idx="55">
                  <c:v>2.63800368421053</c:v>
                </c:pt>
                <c:pt idx="56">
                  <c:v>2.94661428571429</c:v>
                </c:pt>
                <c:pt idx="57">
                  <c:v>3.20789523809524</c:v>
                </c:pt>
                <c:pt idx="58">
                  <c:v>3.17655</c:v>
                </c:pt>
                <c:pt idx="59">
                  <c:v>3.10314363636364</c:v>
                </c:pt>
                <c:pt idx="60">
                  <c:v>2.95729204152249</c:v>
                </c:pt>
                <c:pt idx="61">
                  <c:v>3.00156363636364</c:v>
                </c:pt>
                <c:pt idx="62">
                  <c:v>2.89425708061002</c:v>
                </c:pt>
                <c:pt idx="63">
                  <c:v>3.02263157894737</c:v>
                </c:pt>
                <c:pt idx="64">
                  <c:v>3.02490475720934</c:v>
                </c:pt>
                <c:pt idx="65">
                  <c:v>2.81432771676435</c:v>
                </c:pt>
                <c:pt idx="66">
                  <c:v>2.67408368064088</c:v>
                </c:pt>
                <c:pt idx="67">
                  <c:v>2.69789855537274</c:v>
                </c:pt>
                <c:pt idx="68">
                  <c:v>3.17000667089086</c:v>
                </c:pt>
                <c:pt idx="69">
                  <c:v>3.421625999643486</c:v>
                </c:pt>
                <c:pt idx="70">
                  <c:v>3.38530387749787</c:v>
                </c:pt>
                <c:pt idx="71">
                  <c:v>3.40071094727787</c:v>
                </c:pt>
                <c:pt idx="72">
                  <c:v>3.39801638535119</c:v>
                </c:pt>
                <c:pt idx="73">
                  <c:v>3.178617375715</c:v>
                </c:pt>
                <c:pt idx="74">
                  <c:v>3.28173791610153</c:v>
                </c:pt>
                <c:pt idx="75">
                  <c:v>3.20212844720886</c:v>
                </c:pt>
                <c:pt idx="76">
                  <c:v>2.92099306527495</c:v>
                </c:pt>
                <c:pt idx="77">
                  <c:v>2.44749804342561</c:v>
                </c:pt>
                <c:pt idx="78">
                  <c:v>2.40162086846402</c:v>
                </c:pt>
                <c:pt idx="79">
                  <c:v>2.61784679717419</c:v>
                </c:pt>
                <c:pt idx="80">
                  <c:v>3.01946876194615</c:v>
                </c:pt>
                <c:pt idx="81">
                  <c:v>3.02796918592744</c:v>
                </c:pt>
                <c:pt idx="82">
                  <c:v>2.86658615926695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2145280"/>
        <c:axId val="-2113657280"/>
      </c:lineChart>
      <c:dateAx>
        <c:axId val="-21121452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657280"/>
        <c:crosses val="autoZero"/>
        <c:auto val="1"/>
        <c:lblOffset val="100"/>
        <c:baseTimeUnit val="months"/>
        <c:majorUnit val="1.0"/>
        <c:majorTimeUnit val="years"/>
      </c:dateAx>
      <c:valAx>
        <c:axId val="-2113657280"/>
        <c:scaling>
          <c:orientation val="minMax"/>
          <c:min val="2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1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849499790787"/>
          <c:y val="0.0430936415419809"/>
          <c:w val="0.933450017117426"/>
          <c:h val="0.84593566392682"/>
        </c:manualLayout>
      </c:layout>
      <c:lineChart>
        <c:grouping val="standard"/>
        <c:varyColors val="0"/>
        <c:ser>
          <c:idx val="0"/>
          <c:order val="0"/>
          <c:tx>
            <c:strRef>
              <c:f>Sheet1!$D$55</c:f>
              <c:strCache>
                <c:ptCount val="1"/>
                <c:pt idx="0">
                  <c:v>0%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Sheet1!$G$54:$L$54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</c:numCache>
            </c:numRef>
          </c:cat>
          <c:val>
            <c:numRef>
              <c:f>Sheet1!$G$55:$L$55</c:f>
              <c:numCache>
                <c:formatCode>General</c:formatCode>
                <c:ptCount val="6"/>
                <c:pt idx="0">
                  <c:v>0.139960165198691</c:v>
                </c:pt>
                <c:pt idx="1">
                  <c:v>0.200049895405151</c:v>
                </c:pt>
                <c:pt idx="2">
                  <c:v>0.287207448720727</c:v>
                </c:pt>
                <c:pt idx="3">
                  <c:v>0.413924367131134</c:v>
                </c:pt>
                <c:pt idx="4">
                  <c:v>0.598443133892058</c:v>
                </c:pt>
                <c:pt idx="5">
                  <c:v>0.867346899959782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Sheet1!$D$56</c:f>
              <c:strCache>
                <c:ptCount val="1"/>
                <c:pt idx="0">
                  <c:v>1%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Sheet1!$G$54:$L$54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</c:numCache>
            </c:numRef>
          </c:cat>
          <c:val>
            <c:numRef>
              <c:f>Sheet1!$G$56:$L$56</c:f>
              <c:numCache>
                <c:formatCode>General</c:formatCode>
                <c:ptCount val="6"/>
                <c:pt idx="0">
                  <c:v>0.113918279201431</c:v>
                </c:pt>
                <c:pt idx="1">
                  <c:v>0.160638751647703</c:v>
                </c:pt>
                <c:pt idx="2">
                  <c:v>0.227630734330242</c:v>
                </c:pt>
                <c:pt idx="3">
                  <c:v>0.324005418043167</c:v>
                </c:pt>
                <c:pt idx="4">
                  <c:v>0.462996145436305</c:v>
                </c:pt>
                <c:pt idx="5">
                  <c:v>0.663792956821486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Sheet1!$D$57</c:f>
              <c:strCache>
                <c:ptCount val="1"/>
                <c:pt idx="0">
                  <c:v>2%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35024154589372"/>
                  <c:y val="0.0583728499142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120772946859908"/>
                  <c:y val="0.0525355649227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0204304974699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5658045775308E-17"/>
                  <c:y val="0.0204304974699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0.029186424957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Sheet1!$G$54:$L$54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</c:numCache>
            </c:numRef>
          </c:cat>
          <c:val>
            <c:numRef>
              <c:f>Sheet1!$G$57:$L$57</c:f>
              <c:numCache>
                <c:formatCode>General</c:formatCode>
                <c:ptCount val="6"/>
                <c:pt idx="0">
                  <c:v>0.0941854277497882</c:v>
                </c:pt>
                <c:pt idx="1">
                  <c:v>0.131030076741843</c:v>
                </c:pt>
                <c:pt idx="2">
                  <c:v>0.183227405983648</c:v>
                </c:pt>
                <c:pt idx="3">
                  <c:v>0.25748008608133</c:v>
                </c:pt>
                <c:pt idx="4">
                  <c:v>0.363465939287041</c:v>
                </c:pt>
                <c:pt idx="5">
                  <c:v>0.51514532353441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9916992"/>
        <c:axId val="-2106892144"/>
      </c:lineChart>
      <c:catAx>
        <c:axId val="-21099169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06892144"/>
        <c:crosses val="autoZero"/>
        <c:auto val="1"/>
        <c:lblAlgn val="ctr"/>
        <c:lblOffset val="100"/>
        <c:noMultiLvlLbl val="0"/>
      </c:catAx>
      <c:valAx>
        <c:axId val="-2106892144"/>
        <c:scaling>
          <c:orientation val="minMax"/>
          <c:max val="0.9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099169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388888888889"/>
          <c:y val="0.386108364829393"/>
          <c:w val="0.189347826086956"/>
          <c:h val="0.0797800584555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'WEO_Data (34)'!$E$10</c:f>
              <c:strCache>
                <c:ptCount val="1"/>
                <c:pt idx="0">
                  <c:v>Tasa de interés (libor 6m)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'WEO_Data (34)'!$F$8:$AS$8</c:f>
              <c:numCache>
                <c:formatCode>m/d/yy</c:formatCode>
                <c:ptCount val="40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  <c:pt idx="33">
                  <c:v>41639.0</c:v>
                </c:pt>
                <c:pt idx="34">
                  <c:v>42004.0</c:v>
                </c:pt>
                <c:pt idx="35">
                  <c:v>42369.0</c:v>
                </c:pt>
                <c:pt idx="36">
                  <c:v>42735.0</c:v>
                </c:pt>
                <c:pt idx="37">
                  <c:v>43100.0</c:v>
                </c:pt>
                <c:pt idx="38">
                  <c:v>43465.0</c:v>
                </c:pt>
                <c:pt idx="39">
                  <c:v>43830.0</c:v>
                </c:pt>
              </c:numCache>
            </c:numRef>
          </c:cat>
          <c:val>
            <c:numRef>
              <c:f>'WEO_Data (34)'!$F$4:$AS$4</c:f>
              <c:numCache>
                <c:formatCode>General</c:formatCode>
                <c:ptCount val="40"/>
                <c:pt idx="0">
                  <c:v>10.861</c:v>
                </c:pt>
                <c:pt idx="1">
                  <c:v>7.932</c:v>
                </c:pt>
                <c:pt idx="2">
                  <c:v>7.056999999999999</c:v>
                </c:pt>
                <c:pt idx="3">
                  <c:v>6.546</c:v>
                </c:pt>
                <c:pt idx="4">
                  <c:v>6.461</c:v>
                </c:pt>
                <c:pt idx="5">
                  <c:v>6.563</c:v>
                </c:pt>
                <c:pt idx="6">
                  <c:v>5.016999999999999</c:v>
                </c:pt>
                <c:pt idx="7">
                  <c:v>4.269</c:v>
                </c:pt>
                <c:pt idx="8">
                  <c:v>4.561999999999998</c:v>
                </c:pt>
                <c:pt idx="9">
                  <c:v>5.501</c:v>
                </c:pt>
                <c:pt idx="10">
                  <c:v>7.836</c:v>
                </c:pt>
                <c:pt idx="11">
                  <c:v>7.161</c:v>
                </c:pt>
                <c:pt idx="12">
                  <c:v>4.321</c:v>
                </c:pt>
                <c:pt idx="13">
                  <c:v>2.955999999999999</c:v>
                </c:pt>
                <c:pt idx="14">
                  <c:v>2.355999999999998</c:v>
                </c:pt>
                <c:pt idx="15">
                  <c:v>1.264</c:v>
                </c:pt>
                <c:pt idx="16">
                  <c:v>0.706</c:v>
                </c:pt>
                <c:pt idx="17">
                  <c:v>0.654</c:v>
                </c:pt>
                <c:pt idx="18">
                  <c:v>0.711</c:v>
                </c:pt>
                <c:pt idx="19">
                  <c:v>0.239</c:v>
                </c:pt>
                <c:pt idx="20">
                  <c:v>0.315</c:v>
                </c:pt>
                <c:pt idx="21">
                  <c:v>0.154</c:v>
                </c:pt>
                <c:pt idx="22">
                  <c:v>0.086</c:v>
                </c:pt>
                <c:pt idx="23">
                  <c:v>0.072</c:v>
                </c:pt>
                <c:pt idx="24">
                  <c:v>0.064</c:v>
                </c:pt>
                <c:pt idx="25">
                  <c:v>0.07</c:v>
                </c:pt>
                <c:pt idx="26">
                  <c:v>0.365</c:v>
                </c:pt>
                <c:pt idx="27">
                  <c:v>0.861</c:v>
                </c:pt>
                <c:pt idx="28">
                  <c:v>1.002</c:v>
                </c:pt>
                <c:pt idx="29">
                  <c:v>0.67</c:v>
                </c:pt>
                <c:pt idx="30">
                  <c:v>0.431</c:v>
                </c:pt>
                <c:pt idx="31">
                  <c:v>0.341</c:v>
                </c:pt>
                <c:pt idx="32">
                  <c:v>0.325</c:v>
                </c:pt>
                <c:pt idx="33">
                  <c:v>0.236</c:v>
                </c:pt>
                <c:pt idx="34">
                  <c:v>0.178</c:v>
                </c:pt>
                <c:pt idx="35">
                  <c:v>0.132</c:v>
                </c:pt>
                <c:pt idx="36">
                  <c:v>0.013</c:v>
                </c:pt>
                <c:pt idx="37">
                  <c:v>0.015</c:v>
                </c:pt>
                <c:pt idx="38">
                  <c:v>0.015</c:v>
                </c:pt>
                <c:pt idx="39">
                  <c:v>-0.02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'WEO_Data (34)'!$E$11</c:f>
              <c:strCache>
                <c:ptCount val="1"/>
                <c:pt idx="0">
                  <c:v>Inflación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'WEO_Data (34)'!$F$8:$AS$8</c:f>
              <c:numCache>
                <c:formatCode>m/d/yy</c:formatCode>
                <c:ptCount val="40"/>
                <c:pt idx="0">
                  <c:v>29586.0</c:v>
                </c:pt>
                <c:pt idx="1">
                  <c:v>29951.0</c:v>
                </c:pt>
                <c:pt idx="2">
                  <c:v>30316.0</c:v>
                </c:pt>
                <c:pt idx="3">
                  <c:v>30681.0</c:v>
                </c:pt>
                <c:pt idx="4">
                  <c:v>31047.0</c:v>
                </c:pt>
                <c:pt idx="5">
                  <c:v>31412.0</c:v>
                </c:pt>
                <c:pt idx="6">
                  <c:v>31777.0</c:v>
                </c:pt>
                <c:pt idx="7">
                  <c:v>32142.0</c:v>
                </c:pt>
                <c:pt idx="8">
                  <c:v>32508.0</c:v>
                </c:pt>
                <c:pt idx="9">
                  <c:v>32873.0</c:v>
                </c:pt>
                <c:pt idx="10">
                  <c:v>33238.0</c:v>
                </c:pt>
                <c:pt idx="11">
                  <c:v>33603.0</c:v>
                </c:pt>
                <c:pt idx="12">
                  <c:v>33969.0</c:v>
                </c:pt>
                <c:pt idx="13">
                  <c:v>34334.0</c:v>
                </c:pt>
                <c:pt idx="14">
                  <c:v>34699.0</c:v>
                </c:pt>
                <c:pt idx="15">
                  <c:v>35064.0</c:v>
                </c:pt>
                <c:pt idx="16">
                  <c:v>35430.0</c:v>
                </c:pt>
                <c:pt idx="17">
                  <c:v>35795.0</c:v>
                </c:pt>
                <c:pt idx="18">
                  <c:v>36160.0</c:v>
                </c:pt>
                <c:pt idx="19">
                  <c:v>36525.0</c:v>
                </c:pt>
                <c:pt idx="20">
                  <c:v>36891.0</c:v>
                </c:pt>
                <c:pt idx="21">
                  <c:v>37256.0</c:v>
                </c:pt>
                <c:pt idx="22">
                  <c:v>37621.0</c:v>
                </c:pt>
                <c:pt idx="23">
                  <c:v>37986.0</c:v>
                </c:pt>
                <c:pt idx="24">
                  <c:v>38352.0</c:v>
                </c:pt>
                <c:pt idx="25">
                  <c:v>38717.0</c:v>
                </c:pt>
                <c:pt idx="26">
                  <c:v>39082.0</c:v>
                </c:pt>
                <c:pt idx="27">
                  <c:v>39447.0</c:v>
                </c:pt>
                <c:pt idx="28">
                  <c:v>39813.0</c:v>
                </c:pt>
                <c:pt idx="29">
                  <c:v>40178.0</c:v>
                </c:pt>
                <c:pt idx="30">
                  <c:v>40543.0</c:v>
                </c:pt>
                <c:pt idx="31">
                  <c:v>40908.0</c:v>
                </c:pt>
                <c:pt idx="32">
                  <c:v>41274.0</c:v>
                </c:pt>
                <c:pt idx="33">
                  <c:v>41639.0</c:v>
                </c:pt>
                <c:pt idx="34">
                  <c:v>42004.0</c:v>
                </c:pt>
                <c:pt idx="35">
                  <c:v>42369.0</c:v>
                </c:pt>
                <c:pt idx="36">
                  <c:v>42735.0</c:v>
                </c:pt>
                <c:pt idx="37">
                  <c:v>43100.0</c:v>
                </c:pt>
                <c:pt idx="38">
                  <c:v>43465.0</c:v>
                </c:pt>
                <c:pt idx="39">
                  <c:v>43830.0</c:v>
                </c:pt>
              </c:numCache>
            </c:numRef>
          </c:cat>
          <c:val>
            <c:numRef>
              <c:f>'WEO_Data (34)'!$F$11:$AS$11</c:f>
              <c:numCache>
                <c:formatCode>General</c:formatCode>
                <c:ptCount val="40"/>
                <c:pt idx="0">
                  <c:v>7.808</c:v>
                </c:pt>
                <c:pt idx="1">
                  <c:v>4.916</c:v>
                </c:pt>
                <c:pt idx="2">
                  <c:v>2.744</c:v>
                </c:pt>
                <c:pt idx="3">
                  <c:v>1.9</c:v>
                </c:pt>
                <c:pt idx="4">
                  <c:v>2.262</c:v>
                </c:pt>
                <c:pt idx="5">
                  <c:v>2.031</c:v>
                </c:pt>
                <c:pt idx="6">
                  <c:v>0.597</c:v>
                </c:pt>
                <c:pt idx="7">
                  <c:v>0.125</c:v>
                </c:pt>
                <c:pt idx="8">
                  <c:v>0.681</c:v>
                </c:pt>
                <c:pt idx="9">
                  <c:v>2.272</c:v>
                </c:pt>
                <c:pt idx="10">
                  <c:v>3.082</c:v>
                </c:pt>
                <c:pt idx="11">
                  <c:v>3.251</c:v>
                </c:pt>
                <c:pt idx="12">
                  <c:v>1.758</c:v>
                </c:pt>
                <c:pt idx="13">
                  <c:v>1.24</c:v>
                </c:pt>
                <c:pt idx="14">
                  <c:v>0.695</c:v>
                </c:pt>
                <c:pt idx="15">
                  <c:v>-0.129</c:v>
                </c:pt>
                <c:pt idx="16">
                  <c:v>0.136</c:v>
                </c:pt>
                <c:pt idx="17">
                  <c:v>1.747</c:v>
                </c:pt>
                <c:pt idx="18">
                  <c:v>0.666</c:v>
                </c:pt>
                <c:pt idx="19">
                  <c:v>-0.34</c:v>
                </c:pt>
                <c:pt idx="20">
                  <c:v>-0.675</c:v>
                </c:pt>
                <c:pt idx="21">
                  <c:v>-0.74</c:v>
                </c:pt>
                <c:pt idx="22">
                  <c:v>-0.924</c:v>
                </c:pt>
                <c:pt idx="23">
                  <c:v>-0.259</c:v>
                </c:pt>
                <c:pt idx="24">
                  <c:v>-0.01</c:v>
                </c:pt>
                <c:pt idx="25">
                  <c:v>-0.283</c:v>
                </c:pt>
                <c:pt idx="26">
                  <c:v>0.252</c:v>
                </c:pt>
                <c:pt idx="27">
                  <c:v>0.063</c:v>
                </c:pt>
                <c:pt idx="28">
                  <c:v>1.384</c:v>
                </c:pt>
                <c:pt idx="29">
                  <c:v>-1.35</c:v>
                </c:pt>
                <c:pt idx="30">
                  <c:v>-0.721</c:v>
                </c:pt>
                <c:pt idx="31">
                  <c:v>-0.273</c:v>
                </c:pt>
                <c:pt idx="32">
                  <c:v>-0.057</c:v>
                </c:pt>
                <c:pt idx="33">
                  <c:v>0.343</c:v>
                </c:pt>
                <c:pt idx="34">
                  <c:v>2.761</c:v>
                </c:pt>
                <c:pt idx="35">
                  <c:v>0.793</c:v>
                </c:pt>
                <c:pt idx="36">
                  <c:v>-0.114</c:v>
                </c:pt>
                <c:pt idx="37">
                  <c:v>0.468</c:v>
                </c:pt>
                <c:pt idx="38">
                  <c:v>0.978</c:v>
                </c:pt>
                <c:pt idx="39">
                  <c:v>1.067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8642128"/>
        <c:axId val="-2110493920"/>
      </c:lineChart>
      <c:dateAx>
        <c:axId val="-21186421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10493920"/>
        <c:crosses val="autoZero"/>
        <c:auto val="1"/>
        <c:lblOffset val="100"/>
        <c:baseTimeUnit val="years"/>
        <c:majorUnit val="5.0"/>
        <c:majorTimeUnit val="years"/>
      </c:dateAx>
      <c:valAx>
        <c:axId val="-2110493920"/>
        <c:scaling>
          <c:orientation val="minMax"/>
          <c:min val="-6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11864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801C-B423-E44D-BEDB-0574B4064DFF}" type="datetimeFigureOut">
              <a:rPr lang="es-ES_tradnl" smtClean="0"/>
              <a:t>29/9/19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0E763-8B50-C54D-92AA-923D671A0EC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67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0E763-8B50-C54D-92AA-923D671A0EC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71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F372-6E76-4D45-8920-84EC847FF7CB}" type="datetime1">
              <a:rPr lang="en-US" smtClean="0"/>
              <a:t>9/29/19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0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7D9B-773C-CE4E-AD57-6F18B1FFE00F}" type="datetime1">
              <a:rPr lang="en-US" smtClean="0"/>
              <a:t>9/29/19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97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17F6-5B3D-2040-BE50-362E395F27CF}" type="datetime1">
              <a:rPr lang="en-US" smtClean="0"/>
              <a:t>9/29/19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47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1FA-A7E9-7B41-9FAD-7A1335983CA7}" type="datetime1">
              <a:rPr lang="en-US" smtClean="0"/>
              <a:t>9/29/19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8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CDF8-DB9F-9F4D-BE73-6F587722C174}" type="datetime1">
              <a:rPr lang="en-US" smtClean="0"/>
              <a:t>9/29/19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185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39BB-4E5F-6944-8294-E4C641F346C8}" type="datetime1">
              <a:rPr lang="en-US" smtClean="0"/>
              <a:t>9/29/19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88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008D-737F-A443-BE67-B501160BD5A3}" type="datetime1">
              <a:rPr lang="en-US" smtClean="0"/>
              <a:t>9/29/19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08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39E5-57F7-6E4B-BF86-A1C13428BD28}" type="datetime1">
              <a:rPr lang="en-US" smtClean="0"/>
              <a:t>9/29/19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76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878A-A220-9948-B85D-82F1ECABC995}" type="datetime1">
              <a:rPr lang="en-US" smtClean="0"/>
              <a:t>9/29/19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458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028B-B416-4741-BA0B-0A1AC1CBE7E9}" type="datetime1">
              <a:rPr lang="en-US" smtClean="0"/>
              <a:t>9/29/19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8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0618-60D0-3840-8707-4AAA1EAF88D7}" type="datetime1">
              <a:rPr lang="en-US" smtClean="0"/>
              <a:t>9/29/19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84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41B5-3C26-904F-95C7-E29671A32847}" type="datetime1">
              <a:rPr lang="en-US" smtClean="0"/>
              <a:t>9/29/19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B571-2704-BC45-8E76-C6BDA44C251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829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Viviendo con Tasas de </a:t>
            </a:r>
            <a:br>
              <a:rPr lang="es-ES" sz="4400" dirty="0" smtClean="0"/>
            </a:br>
            <a:r>
              <a:rPr lang="es-ES" sz="4400" dirty="0" smtClean="0"/>
              <a:t>Interés Real Negativas</a:t>
            </a:r>
            <a:endParaRPr lang="es-ES_tradnl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Rodrigo </a:t>
            </a:r>
            <a:r>
              <a:rPr lang="es-ES_tradnl" dirty="0" err="1" smtClean="0"/>
              <a:t>Vald</a:t>
            </a:r>
            <a:r>
              <a:rPr lang="es-ES" dirty="0" err="1" smtClean="0"/>
              <a:t>és</a:t>
            </a:r>
            <a:endParaRPr lang="es-ES" baseline="30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smtClean="0"/>
              <a:t>Septiembre 30, 2019 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7" y="534196"/>
            <a:ext cx="3430215" cy="9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Chile en el pasado: Crecimiento del PIB y Tasas UF 5 y 10 años </a:t>
            </a:r>
            <a:endParaRPr lang="es-ES_tradn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10</a:t>
            </a:fld>
            <a:endParaRPr lang="es-ES_tradnl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918044"/>
              </p:ext>
            </p:extLst>
          </p:nvPr>
        </p:nvGraphicFramePr>
        <p:xfrm>
          <a:off x="838200" y="1825625"/>
          <a:ext cx="488883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757455"/>
              </p:ext>
            </p:extLst>
          </p:nvPr>
        </p:nvGraphicFramePr>
        <p:xfrm>
          <a:off x="6324600" y="1690687"/>
          <a:ext cx="476851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40363" y="483523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Jul 14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10956760" y="423949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Jul 09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40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Pensiones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Efecto de primer orden si baja de tasas es persistente (gr</a:t>
            </a:r>
            <a:r>
              <a:rPr lang="es-ES" sz="2400" dirty="0" err="1" smtClean="0"/>
              <a:t>áfico</a:t>
            </a:r>
            <a:r>
              <a:rPr lang="es-ES" sz="2400" dirty="0" smtClean="0"/>
              <a:t>)</a:t>
            </a:r>
            <a:r>
              <a:rPr lang="es-ES_tradnl" sz="2400" dirty="0" smtClean="0"/>
              <a:t>.</a:t>
            </a:r>
          </a:p>
          <a:p>
            <a:pPr marL="0" indent="0">
              <a:buNone/>
            </a:pPr>
            <a:endParaRPr lang="es-ES_trad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11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Tasa de reemplazo </a:t>
            </a:r>
            <a:r>
              <a:rPr lang="es-ES_tradnl" sz="3200" dirty="0" err="1" smtClean="0"/>
              <a:t>seg</a:t>
            </a:r>
            <a:r>
              <a:rPr lang="es-ES" sz="3200" dirty="0" err="1" smtClean="0"/>
              <a:t>ún</a:t>
            </a:r>
            <a:r>
              <a:rPr lang="es-ES_tradnl" sz="3200" dirty="0" smtClean="0"/>
              <a:t> retornos y crecimiento salarial</a:t>
            </a:r>
            <a:br>
              <a:rPr lang="es-ES_tradnl" sz="3200" dirty="0" smtClean="0"/>
            </a:br>
            <a:r>
              <a:rPr lang="es-ES_tradnl" sz="2200" dirty="0" smtClean="0"/>
              <a:t>(densidad 60%; edad de retiro 65 años; sobrevida 25 años; respecto de </a:t>
            </a:r>
            <a:r>
              <a:rPr lang="es-ES" sz="2200" dirty="0" smtClean="0"/>
              <a:t>último salario</a:t>
            </a:r>
            <a:r>
              <a:rPr lang="es-ES_tradnl" sz="2200" dirty="0" smtClean="0"/>
              <a:t>)</a:t>
            </a:r>
            <a:endParaRPr lang="es-ES_tradnl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12</a:t>
            </a:fld>
            <a:endParaRPr lang="es-ES_tradnl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086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ent-Up Arrow 2"/>
          <p:cNvSpPr/>
          <p:nvPr/>
        </p:nvSpPr>
        <p:spPr>
          <a:xfrm>
            <a:off x="5505722" y="4461165"/>
            <a:ext cx="3416605" cy="755072"/>
          </a:xfrm>
          <a:prstGeom prst="bentUpArrow">
            <a:avLst>
              <a:gd name="adj1" fmla="val 3121"/>
              <a:gd name="adj2" fmla="val 1296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8922327" y="4876799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smtClean="0"/>
              <a:t>-50%</a:t>
            </a:r>
            <a:endParaRPr lang="es-ES_tradnl" sz="2000"/>
          </a:p>
        </p:txBody>
      </p:sp>
    </p:spTree>
    <p:extLst>
      <p:ext uri="{BB962C8B-B14F-4D97-AF65-F5344CB8AC3E}">
        <p14:creationId xmlns:p14="http://schemas.microsoft.com/office/powerpoint/2010/main" val="1816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Pensiones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Efecto de primer orden si baja de tasas es persistente (gr</a:t>
            </a:r>
            <a:r>
              <a:rPr lang="es-ES" sz="2400" dirty="0" err="1" smtClean="0"/>
              <a:t>áfico</a:t>
            </a:r>
            <a:r>
              <a:rPr lang="es-ES" sz="2400" dirty="0" smtClean="0"/>
              <a:t>)</a:t>
            </a:r>
            <a:r>
              <a:rPr lang="es-ES_tradnl" sz="2400" dirty="0" smtClean="0"/>
              <a:t>.</a:t>
            </a:r>
          </a:p>
          <a:p>
            <a:endParaRPr lang="es-ES_tradnl" sz="2400" dirty="0"/>
          </a:p>
          <a:p>
            <a:r>
              <a:rPr lang="es-ES_tradnl" sz="2400" dirty="0" smtClean="0"/>
              <a:t>Superioridad del sistema de </a:t>
            </a:r>
            <a:r>
              <a:rPr lang="es-ES_tradnl" sz="2400" dirty="0" smtClean="0"/>
              <a:t>capitalización</a:t>
            </a:r>
            <a:r>
              <a:rPr lang="es-ES" sz="2400" dirty="0" smtClean="0"/>
              <a:t> </a:t>
            </a:r>
            <a:r>
              <a:rPr lang="es-ES_tradnl" sz="2400" dirty="0"/>
              <a:t>a largo plazo </a:t>
            </a:r>
            <a:r>
              <a:rPr lang="es-ES" sz="2400" dirty="0" smtClean="0"/>
              <a:t>es menos evidente. Clave: crecimiento de la masa salarial vs rentabilidad de las inversiones. </a:t>
            </a:r>
          </a:p>
          <a:p>
            <a:endParaRPr lang="es-ES" sz="2400" dirty="0"/>
          </a:p>
          <a:p>
            <a:r>
              <a:rPr lang="es-ES_tradnl" sz="2400" dirty="0" smtClean="0"/>
              <a:t>Implicancias para el </a:t>
            </a:r>
            <a:r>
              <a:rPr lang="es-ES" sz="2400" dirty="0" smtClean="0"/>
              <a:t>régimen de inversiones:</a:t>
            </a:r>
          </a:p>
          <a:p>
            <a:pPr lvl="1">
              <a:buFontTx/>
              <a:buChar char="-"/>
            </a:pPr>
            <a:r>
              <a:rPr lang="es-ES" dirty="0" smtClean="0"/>
              <a:t>Ilíquidos vs cuotas FFMM </a:t>
            </a:r>
            <a:r>
              <a:rPr lang="es-ES" dirty="0" smtClean="0">
                <a:sym typeface="Wingdings"/>
              </a:rPr>
              <a:t> Restricciones al movimiento.</a:t>
            </a:r>
          </a:p>
          <a:p>
            <a:pPr lvl="1">
              <a:buFontTx/>
              <a:buChar char="-"/>
            </a:pPr>
            <a:r>
              <a:rPr lang="es-ES" dirty="0" smtClean="0">
                <a:sym typeface="Wingdings"/>
              </a:rPr>
              <a:t>Portfolios con mayor riesgo (¿y seguro intergeneracional?).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Algunas lecciones de </a:t>
            </a:r>
            <a:r>
              <a:rPr lang="es-ES_tradnl" sz="3200" dirty="0" err="1" smtClean="0"/>
              <a:t>Jap</a:t>
            </a:r>
            <a:r>
              <a:rPr lang="es-ES" sz="3200" dirty="0" err="1" smtClean="0"/>
              <a:t>ón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0091" cy="4351338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Cuidar anclaje de expectativas de </a:t>
            </a:r>
            <a:r>
              <a:rPr lang="es-ES_tradnl" sz="2400" dirty="0" smtClean="0"/>
              <a:t>inflación</a:t>
            </a:r>
            <a:r>
              <a:rPr lang="es-ES" sz="2400" dirty="0" smtClean="0"/>
              <a:t> </a:t>
            </a:r>
            <a:r>
              <a:rPr lang="es-ES" sz="2400" i="1" dirty="0" smtClean="0"/>
              <a:t>con simetría</a:t>
            </a:r>
            <a:r>
              <a:rPr lang="es-ES" sz="2400" dirty="0" smtClean="0"/>
              <a:t>. Inflación cero o negativa dificulta el manejo monetario. </a:t>
            </a:r>
          </a:p>
          <a:p>
            <a:endParaRPr lang="es-ES" sz="2400" dirty="0"/>
          </a:p>
          <a:p>
            <a:r>
              <a:rPr lang="es-ES" sz="2400" dirty="0" smtClean="0"/>
              <a:t>Envejecimiento/ decrecimiento de la población reducen tasa base </a:t>
            </a:r>
            <a:r>
              <a:rPr lang="es-ES" sz="2400" dirty="0" smtClean="0">
                <a:sym typeface="Wingdings"/>
              </a:rPr>
              <a:t> ¿</a:t>
            </a:r>
            <a:r>
              <a:rPr lang="es-ES" sz="2400" dirty="0" err="1" smtClean="0">
                <a:sym typeface="Wingdings"/>
              </a:rPr>
              <a:t>bonus</a:t>
            </a:r>
            <a:r>
              <a:rPr lang="es-ES" sz="2400" dirty="0" smtClean="0">
                <a:sym typeface="Wingdings"/>
              </a:rPr>
              <a:t> de </a:t>
            </a:r>
            <a:r>
              <a:rPr lang="es-ES" sz="2400" dirty="0" smtClean="0">
                <a:sym typeface="Wingdings"/>
              </a:rPr>
              <a:t>la inmigración</a:t>
            </a:r>
            <a:r>
              <a:rPr lang="es-ES" sz="2400" dirty="0" smtClean="0">
                <a:sym typeface="Wingdings"/>
              </a:rPr>
              <a:t>?</a:t>
            </a:r>
          </a:p>
          <a:p>
            <a:endParaRPr lang="es-ES" sz="2400" dirty="0">
              <a:sym typeface="Wingdings"/>
            </a:endParaRPr>
          </a:p>
          <a:p>
            <a:r>
              <a:rPr lang="es-ES" sz="2400" dirty="0" smtClean="0">
                <a:sym typeface="Wingdings"/>
              </a:rPr>
              <a:t>Salir del entrampe bajo crecimiento / bajas tasas no es fácil.  </a:t>
            </a:r>
            <a:endParaRPr lang="es-ES_trad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14</a:t>
            </a:fld>
            <a:endParaRPr lang="es-ES_tradnl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33548"/>
              </p:ext>
            </p:extLst>
          </p:nvPr>
        </p:nvGraphicFramePr>
        <p:xfrm>
          <a:off x="6366163" y="1579850"/>
          <a:ext cx="521623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3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Viviendo con Tasas de </a:t>
            </a:r>
            <a:br>
              <a:rPr lang="es-ES" sz="4400" dirty="0" smtClean="0"/>
            </a:br>
            <a:r>
              <a:rPr lang="es-ES" sz="4400" dirty="0" smtClean="0"/>
              <a:t>Interés Real Negativas</a:t>
            </a:r>
            <a:endParaRPr lang="es-ES_tradnl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Rodrigo </a:t>
            </a:r>
            <a:r>
              <a:rPr lang="es-ES_tradnl" dirty="0" err="1" smtClean="0"/>
              <a:t>Vald</a:t>
            </a:r>
            <a:r>
              <a:rPr lang="es-ES" dirty="0" err="1" smtClean="0"/>
              <a:t>és</a:t>
            </a:r>
            <a:endParaRPr lang="es-ES" baseline="30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smtClean="0"/>
              <a:t>Septiembre 30, 2019 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7" y="534196"/>
            <a:ext cx="3430215" cy="9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Fenómeno global, </a:t>
            </a:r>
            <a:r>
              <a:rPr lang="es-ES" sz="3200" smtClean="0"/>
              <a:t>incluso en </a:t>
            </a:r>
            <a:r>
              <a:rPr lang="es-ES" sz="3200" dirty="0" smtClean="0"/>
              <a:t>tasas nominales</a:t>
            </a:r>
            <a:endParaRPr lang="es-ES_tradnl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734" y="1690688"/>
            <a:ext cx="5038565" cy="4349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290" y="1690688"/>
            <a:ext cx="5788556" cy="44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Ca</a:t>
            </a:r>
            <a:r>
              <a:rPr lang="es-ES" sz="3200" dirty="0" err="1" smtClean="0"/>
              <a:t>ída</a:t>
            </a:r>
            <a:r>
              <a:rPr lang="es-ES" sz="3200" dirty="0" smtClean="0"/>
              <a:t> de tasas generalizada, pero niveles difieren bastante</a:t>
            </a:r>
            <a:br>
              <a:rPr lang="es-ES" sz="3200" dirty="0" smtClean="0"/>
            </a:br>
            <a:r>
              <a:rPr lang="es-ES" sz="2000" dirty="0" smtClean="0"/>
              <a:t>(Bonos de gobierno a 10 años, 1-Nov-18 y 26-Sep-19)</a:t>
            </a:r>
            <a:endParaRPr lang="es-ES_trad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3</a:t>
            </a:fld>
            <a:endParaRPr lang="es-ES_tradnl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793941"/>
              </p:ext>
            </p:extLst>
          </p:nvPr>
        </p:nvGraphicFramePr>
        <p:xfrm>
          <a:off x="838200" y="1825625"/>
          <a:ext cx="50813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328356"/>
              </p:ext>
            </p:extLst>
          </p:nvPr>
        </p:nvGraphicFramePr>
        <p:xfrm>
          <a:off x="5919537" y="1825625"/>
          <a:ext cx="558265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088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3 ideas principales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sz="2400" dirty="0"/>
          </a:p>
          <a:p>
            <a:r>
              <a:rPr lang="es-ES" sz="2400" dirty="0" smtClean="0"/>
              <a:t>¿Por qué es una </a:t>
            </a:r>
            <a:r>
              <a:rPr lang="es-ES_tradnl" sz="2400" dirty="0" smtClean="0"/>
              <a:t>señal preocupante?</a:t>
            </a:r>
          </a:p>
          <a:p>
            <a:endParaRPr lang="es-ES_tradnl" sz="2400" dirty="0"/>
          </a:p>
          <a:p>
            <a:r>
              <a:rPr lang="es-ES_tradnl" sz="2400" dirty="0" smtClean="0"/>
              <a:t>Algunas implicancias monetarias, fiscales </a:t>
            </a:r>
            <a:r>
              <a:rPr lang="es-ES_tradnl" sz="2400" dirty="0"/>
              <a:t>y de pensiones</a:t>
            </a:r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¿</a:t>
            </a:r>
            <a:r>
              <a:rPr lang="es-ES" sz="2400" dirty="0" smtClean="0"/>
              <a:t>Podemos aprender algo de </a:t>
            </a:r>
            <a:r>
              <a:rPr lang="es-ES_tradnl" sz="2400" dirty="0" err="1" smtClean="0"/>
              <a:t>Jap</a:t>
            </a:r>
            <a:r>
              <a:rPr lang="es-ES" sz="2400" dirty="0" err="1" smtClean="0"/>
              <a:t>ón</a:t>
            </a:r>
            <a:r>
              <a:rPr lang="es-ES" sz="2400" dirty="0" smtClean="0"/>
              <a:t>? </a:t>
            </a:r>
            <a:endParaRPr lang="es-ES_tradnl" sz="2400" dirty="0" smtClean="0"/>
          </a:p>
          <a:p>
            <a:endParaRPr lang="es-ES_tradnl" sz="2400" dirty="0"/>
          </a:p>
          <a:p>
            <a:endParaRPr lang="es-ES_trad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77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¿</a:t>
            </a:r>
            <a:r>
              <a:rPr lang="es-ES_tradnl" sz="3200" dirty="0" err="1" smtClean="0"/>
              <a:t>Qu</a:t>
            </a:r>
            <a:r>
              <a:rPr lang="es-ES" sz="3200" dirty="0" smtClean="0"/>
              <a:t>é </a:t>
            </a:r>
            <a:r>
              <a:rPr lang="es-ES_tradnl" sz="3200" dirty="0" smtClean="0"/>
              <a:t>señal entregan las tasas bajas? Modelo b</a:t>
            </a:r>
            <a:r>
              <a:rPr lang="es-ES" sz="3200" dirty="0" err="1" smtClean="0"/>
              <a:t>ásico</a:t>
            </a:r>
            <a:r>
              <a:rPr lang="es-ES_tradnl" sz="3200" dirty="0" smtClean="0"/>
              <a:t> </a:t>
            </a:r>
            <a:endParaRPr lang="es-ES_trad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5210" y="1825625"/>
                <a:ext cx="8686801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𝑀𝑎𝑥</m:t>
                      </m:r>
                      <m:r>
                        <a:rPr lang="en-US" sz="200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. </m:t>
                      </m:r>
                    </m:oMath>
                  </m:oMathPara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algn="ctr">
                  <a:buNone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00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𝑇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1+</m:t>
                                      </m:r>
                                      <m: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  <a:ea typeface="Calibri" charset="0"/>
                                              <a:cs typeface="Calibri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  <a:ea typeface="Calibri" charset="0"/>
                                              <a:cs typeface="Calibri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  <a:ea typeface="Calibri" charset="0"/>
                                              <a:cs typeface="Calibri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000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Si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func>
                        <m:funcPr>
                          <m:ctrlPr>
                            <a:rPr lang="es-E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000" b="0" i="0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S" sz="20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entonces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𝑡</m:t>
                              </m:r>
                              <m:r>
                                <a:rPr lang="es-ES" sz="20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=1+</m:t>
                      </m:r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𝑔</m:t>
                      </m:r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mr-IN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𝛽</m:t>
                      </m:r>
                      <m:d>
                        <m:dPr>
                          <m:ctrlPr>
                            <a:rPr lang="mr-IN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1+</m:t>
                          </m:r>
                          <m:r>
                            <a:rPr lang="es-E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</m:e>
                      </m:d>
                      <m:r>
                        <m:rPr>
                          <m:nor/>
                        </m:rPr>
                        <a:rPr lang="es-ES" sz="2000" b="0" i="0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 </m:t>
                      </m:r>
                    </m:oMath>
                  </m:oMathPara>
                </a14:m>
                <a:endParaRPr lang="es-ES" sz="2000" b="0" i="0" dirty="0" smtClean="0">
                  <a:latin typeface="Cambria Math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mr-IN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𝜕</m:t>
                          </m:r>
                          <m:r>
                            <a:rPr lang="es-E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𝑔</m:t>
                          </m:r>
                        </m:num>
                        <m:den>
                          <m:r>
                            <a:rPr lang="mr-IN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𝜕</m:t>
                          </m:r>
                          <m:r>
                            <a:rPr lang="es-E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</m:den>
                      </m:f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mr-IN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𝛽</m:t>
                      </m:r>
                      <m:r>
                        <a:rPr lang="mr-IN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s-E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000">
                          <a:latin typeface="Calibri" charset="0"/>
                          <a:ea typeface="Calibri" charset="0"/>
                          <a:cs typeface="Calibri" charset="0"/>
                        </a:rPr>
                        <m:t>Si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sub>
                      </m:sSub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en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cada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entonces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estamos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con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un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“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alto</m:t>
                      </m:r>
                      <m:r>
                        <a:rPr lang="es-E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”</m:t>
                      </m:r>
                      <m:r>
                        <m:rPr>
                          <m:nor/>
                        </m:rPr>
                        <a:rPr lang="es-ES" sz="20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_tradnl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5210" y="1825625"/>
                <a:ext cx="8686801" cy="4351338"/>
              </a:xfrm>
              <a:blipFill rotWithShape="0">
                <a:blip r:embed="rId3"/>
                <a:stretch>
                  <a:fillRect b="-798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56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M</a:t>
            </a:r>
            <a:r>
              <a:rPr lang="es-ES" sz="3200" dirty="0" err="1" smtClean="0"/>
              <a:t>ás</a:t>
            </a:r>
            <a:r>
              <a:rPr lang="es-ES" sz="3200" dirty="0" smtClean="0"/>
              <a:t> allá del ciclo </a:t>
            </a:r>
            <a:r>
              <a:rPr lang="mr-IN" sz="3200" dirty="0" smtClean="0"/>
              <a:t>–</a:t>
            </a:r>
            <a:r>
              <a:rPr lang="es-ES" sz="3200" dirty="0" smtClean="0"/>
              <a:t> </a:t>
            </a:r>
            <a:r>
              <a:rPr lang="es-ES_tradnl" sz="3200" dirty="0" smtClean="0"/>
              <a:t>Tasas </a:t>
            </a:r>
            <a:r>
              <a:rPr lang="es-ES_tradnl" sz="3200" dirty="0" err="1" smtClean="0"/>
              <a:t>impl</a:t>
            </a:r>
            <a:r>
              <a:rPr lang="es-ES" sz="3200" dirty="0" err="1" smtClean="0"/>
              <a:t>ícitas</a:t>
            </a:r>
            <a:r>
              <a:rPr lang="es-ES" sz="3200" dirty="0" smtClean="0"/>
              <a:t> a 5 años </a:t>
            </a:r>
            <a:r>
              <a:rPr lang="es-ES_tradnl" sz="3200" dirty="0" smtClean="0"/>
              <a:t>en 5 años</a:t>
            </a:r>
            <a:endParaRPr lang="es-ES_tradn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6</a:t>
            </a:fld>
            <a:endParaRPr lang="es-ES_trad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876237"/>
              </p:ext>
            </p:extLst>
          </p:nvPr>
        </p:nvGraphicFramePr>
        <p:xfrm>
          <a:off x="838199" y="1825625"/>
          <a:ext cx="1000990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Pol</a:t>
            </a:r>
            <a:r>
              <a:rPr lang="es-ES" sz="3200" dirty="0" err="1" smtClean="0"/>
              <a:t>ítica</a:t>
            </a:r>
            <a:r>
              <a:rPr lang="es-ES" sz="3200" dirty="0" smtClean="0"/>
              <a:t> Monetaria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Tasa neutral menor. </a:t>
            </a:r>
          </a:p>
          <a:p>
            <a:endParaRPr lang="es-ES_tradnl" sz="2400" dirty="0"/>
          </a:p>
          <a:p>
            <a:r>
              <a:rPr lang="es-ES_tradnl" sz="2400" dirty="0" smtClean="0"/>
              <a:t>Riesgo de tocar zona </a:t>
            </a:r>
            <a:r>
              <a:rPr lang="es-ES_tradnl" sz="2400" dirty="0" smtClean="0"/>
              <a:t>de </a:t>
            </a:r>
            <a:r>
              <a:rPr lang="es-ES_tradnl" sz="2400" dirty="0" smtClean="0"/>
              <a:t>ZLB es mayor </a:t>
            </a:r>
            <a:r>
              <a:rPr lang="es-ES_tradnl" sz="2400" dirty="0" smtClean="0">
                <a:sym typeface="Wingdings"/>
              </a:rPr>
              <a:t> </a:t>
            </a:r>
            <a:r>
              <a:rPr lang="es-ES_tradnl" sz="2400" dirty="0" smtClean="0">
                <a:sym typeface="Wingdings"/>
              </a:rPr>
              <a:t>¿es deseable m</a:t>
            </a:r>
            <a:r>
              <a:rPr lang="es-ES" sz="2400" dirty="0" err="1" smtClean="0">
                <a:sym typeface="Wingdings"/>
              </a:rPr>
              <a:t>ás</a:t>
            </a:r>
            <a:r>
              <a:rPr lang="es-ES_tradnl" sz="2400" dirty="0" smtClean="0">
                <a:sym typeface="Wingdings"/>
              </a:rPr>
              <a:t> </a:t>
            </a:r>
            <a:r>
              <a:rPr lang="es-ES_tradnl" sz="2400" dirty="0" smtClean="0">
                <a:sym typeface="Wingdings"/>
              </a:rPr>
              <a:t>activismo? </a:t>
            </a:r>
            <a:endParaRPr lang="es-ES_tradnl" sz="2400" dirty="0">
              <a:sym typeface="Wingdings"/>
            </a:endParaRPr>
          </a:p>
          <a:p>
            <a:endParaRPr lang="es-ES_tradnl" sz="2400" dirty="0" smtClean="0">
              <a:sym typeface="Wingdings"/>
            </a:endParaRPr>
          </a:p>
          <a:p>
            <a:r>
              <a:rPr lang="es-ES_tradnl" sz="2400" dirty="0"/>
              <a:t>Riesgo de tocar zona de ZLB es mayor </a:t>
            </a:r>
            <a:r>
              <a:rPr lang="es-ES_tradnl" sz="2400" dirty="0">
                <a:sym typeface="Wingdings"/>
              </a:rPr>
              <a:t> ¿es </a:t>
            </a:r>
            <a:r>
              <a:rPr lang="es-ES" sz="2400" dirty="0" smtClean="0">
                <a:sym typeface="Wingdings"/>
              </a:rPr>
              <a:t>deseable una meta de inflaci</a:t>
            </a:r>
            <a:r>
              <a:rPr lang="es-ES" sz="2400" dirty="0" smtClean="0">
                <a:sym typeface="Wingdings"/>
              </a:rPr>
              <a:t>ón mayor</a:t>
            </a:r>
            <a:r>
              <a:rPr lang="es-ES_tradnl" sz="2400" dirty="0" smtClean="0">
                <a:sym typeface="Wingdings"/>
              </a:rPr>
              <a:t>? </a:t>
            </a:r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¿Hay una zona de inefectividad o incluso de efecto paradojal en la zona de TPM cero o negativa? </a:t>
            </a:r>
          </a:p>
          <a:p>
            <a:endParaRPr lang="es-ES_tradnl" sz="2400" dirty="0"/>
          </a:p>
          <a:p>
            <a:endParaRPr lang="es-ES_trad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8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Pol</a:t>
            </a:r>
            <a:r>
              <a:rPr lang="es-ES" sz="3200" dirty="0" err="1" smtClean="0"/>
              <a:t>ítica</a:t>
            </a:r>
            <a:r>
              <a:rPr lang="es-ES" sz="3200" dirty="0" smtClean="0"/>
              <a:t> Fiscal </a:t>
            </a:r>
            <a:r>
              <a:rPr lang="es-ES_tradnl" sz="3200" dirty="0" smtClean="0"/>
              <a:t>¿</a:t>
            </a:r>
            <a:r>
              <a:rPr lang="es-ES" sz="3200" dirty="0" smtClean="0"/>
              <a:t>Usar la </a:t>
            </a:r>
            <a:r>
              <a:rPr lang="es-ES" sz="3200" dirty="0"/>
              <a:t>oportunidad de tasas reales </a:t>
            </a:r>
            <a:r>
              <a:rPr lang="es-ES" sz="3200" dirty="0" smtClean="0"/>
              <a:t>negativas para gastar más?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¿Hay proyectos rentables y que </a:t>
            </a:r>
            <a:r>
              <a:rPr lang="es-ES_tradnl" sz="2400" dirty="0" smtClean="0"/>
              <a:t>esté</a:t>
            </a:r>
            <a:r>
              <a:rPr lang="es-ES" sz="2400" dirty="0" smtClean="0"/>
              <a:t>n </a:t>
            </a:r>
            <a:r>
              <a:rPr lang="es-ES_tradnl" sz="2400" dirty="0" smtClean="0"/>
              <a:t>disponibles?</a:t>
            </a:r>
          </a:p>
          <a:p>
            <a:endParaRPr lang="es-ES_tradnl" sz="2400" dirty="0"/>
          </a:p>
          <a:p>
            <a:r>
              <a:rPr lang="es-ES_tradnl" sz="2400" dirty="0" smtClean="0"/>
              <a:t>Costo de romper promesas. Tenemos una regla. Confianza. </a:t>
            </a:r>
          </a:p>
          <a:p>
            <a:endParaRPr lang="es-ES_tradnl" sz="2400" dirty="0"/>
          </a:p>
          <a:p>
            <a:r>
              <a:rPr lang="es-ES_tradnl" sz="2400" dirty="0" smtClean="0"/>
              <a:t>Persistencia </a:t>
            </a:r>
            <a:r>
              <a:rPr lang="es-ES_tradnl" sz="2400" dirty="0" smtClean="0"/>
              <a:t>(irreversibilidad) </a:t>
            </a:r>
            <a:r>
              <a:rPr lang="es-ES_tradnl" sz="2400" dirty="0" smtClean="0"/>
              <a:t>del gasto. </a:t>
            </a:r>
          </a:p>
          <a:p>
            <a:endParaRPr lang="es-ES_tradnl" sz="2400" dirty="0"/>
          </a:p>
          <a:p>
            <a:r>
              <a:rPr lang="es-ES_tradnl" sz="2400" dirty="0" smtClean="0"/>
              <a:t>Punto de partida. BCA </a:t>
            </a:r>
            <a:r>
              <a:rPr lang="es-ES" sz="2400" dirty="0" smtClean="0"/>
              <a:t>=</a:t>
            </a:r>
            <a:r>
              <a:rPr lang="es-ES_tradnl" sz="2400" dirty="0" smtClean="0"/>
              <a:t> -1¾% del PIB. En 10 años, aumento </a:t>
            </a:r>
            <a:r>
              <a:rPr lang="es-ES_tradnl" sz="2400" dirty="0"/>
              <a:t>de casi 6pp de </a:t>
            </a:r>
            <a:r>
              <a:rPr lang="es-ES_tradnl" sz="2400" dirty="0" smtClean="0"/>
              <a:t>G/PIB</a:t>
            </a:r>
            <a:r>
              <a:rPr lang="es-ES_tradnl" sz="2400" dirty="0"/>
              <a:t>, amortiguado por </a:t>
            </a:r>
            <a:r>
              <a:rPr lang="es-ES_tradnl" sz="2400" dirty="0" smtClean="0"/>
              <a:t>aumento </a:t>
            </a:r>
            <a:r>
              <a:rPr lang="es-ES_tradnl" sz="2400" dirty="0"/>
              <a:t>de más de 3pp de </a:t>
            </a:r>
            <a:r>
              <a:rPr lang="es-ES_tradnl" sz="2400" dirty="0" smtClean="0"/>
              <a:t>ingresos estructurales/PIB. </a:t>
            </a:r>
          </a:p>
          <a:p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B571-2704-BC45-8E76-C6BDA44C251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Política Fiscal</a:t>
            </a:r>
            <a:endParaRPr lang="es-ES_trad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96290" y="1825625"/>
                <a:ext cx="8991601" cy="4351338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s-ES" sz="2400" dirty="0" smtClean="0">
                    <a:latin typeface="Calibri" charset="0"/>
                    <a:ea typeface="Calibri" charset="0"/>
                    <a:cs typeface="Calibri" charset="0"/>
                  </a:rPr>
                  <a:t>Relación déficit y dinámica de la deuda: </a:t>
                </a:r>
                <a:endParaRPr lang="es-ES" sz="2400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" sz="24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𝐵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𝑌</m:t>
                          </m:r>
                        </m:den>
                      </m:f>
                      <m:r>
                        <m:rPr>
                          <m:nor/>
                        </m:rPr>
                        <a:rPr lang="es-ES" sz="24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estable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si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𝐺</m:t>
                      </m:r>
                      <m:r>
                        <a:rPr lang="es-ES" sz="24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s-ES" sz="24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𝑇</m:t>
                      </m:r>
                      <m:r>
                        <a:rPr lang="es-ES" sz="24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𝑔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+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𝜋</m:t>
                          </m:r>
                        </m:e>
                      </m:d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𝐵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𝑌</m:t>
                          </m:r>
                        </m:den>
                      </m:f>
                    </m:oMath>
                  </m:oMathPara>
                </a14:m>
                <a:endParaRPr lang="es-ES_tradnl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_tradnl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r>
                  <a:rPr lang="es-ES" sz="2400" dirty="0" smtClean="0">
                    <a:latin typeface="Calibri" charset="0"/>
                    <a:ea typeface="Calibri" charset="0"/>
                    <a:cs typeface="Calibri" charset="0"/>
                    <a:sym typeface="Wingdings"/>
                  </a:rPr>
                  <a:t>	  </a:t>
                </a:r>
                <a:r>
                  <a:rPr lang="es-ES_tradnl" sz="2400" dirty="0" smtClean="0">
                    <a:latin typeface="Calibri" charset="0"/>
                    <a:ea typeface="Calibri" charset="0"/>
                    <a:cs typeface="Calibri" charset="0"/>
                  </a:rPr>
                  <a:t>si </a:t>
                </a:r>
                <a:r>
                  <a:rPr lang="es-ES_tradnl" sz="2400" i="1" dirty="0" smtClean="0">
                    <a:latin typeface="Calibri" charset="0"/>
                    <a:ea typeface="Calibri" charset="0"/>
                    <a:cs typeface="Calibri" charset="0"/>
                  </a:rPr>
                  <a:t>g </a:t>
                </a:r>
                <a:r>
                  <a:rPr lang="es-ES" sz="2400" i="1" dirty="0" smtClean="0">
                    <a:latin typeface="Calibri" charset="0"/>
                    <a:ea typeface="Calibri" charset="0"/>
                    <a:cs typeface="Calibri" charset="0"/>
                  </a:rPr>
                  <a:t>=</a:t>
                </a:r>
                <a:r>
                  <a:rPr lang="es-ES_tradnl" sz="2400" i="1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sz="2400" i="1">
                        <a:latin typeface="Cambria Math" charset="0"/>
                        <a:ea typeface="Calibri" charset="0"/>
                        <a:cs typeface="Calibri" charset="0"/>
                      </a:rPr>
                      <m:t>𝜋</m:t>
                    </m:r>
                  </m:oMath>
                </a14:m>
                <a:r>
                  <a:rPr lang="es-ES" sz="2400" i="1" dirty="0" smtClean="0">
                    <a:latin typeface="Calibri" charset="0"/>
                    <a:ea typeface="Calibri" charset="0"/>
                    <a:cs typeface="Calibri" charset="0"/>
                  </a:rPr>
                  <a:t> =</a:t>
                </a:r>
                <a:r>
                  <a:rPr lang="es-ES" sz="2400" dirty="0" smtClean="0">
                    <a:latin typeface="Calibri" charset="0"/>
                    <a:ea typeface="Calibri" charset="0"/>
                    <a:cs typeface="Calibri" charset="0"/>
                  </a:rPr>
                  <a:t> 3%, </a:t>
                </a:r>
                <a:r>
                  <a:rPr lang="es-ES" sz="2400" i="1" dirty="0" smtClean="0">
                    <a:latin typeface="Calibri" charset="0"/>
                    <a:ea typeface="Calibri" charset="0"/>
                    <a:cs typeface="Calibri" charset="0"/>
                  </a:rPr>
                  <a:t>B/Y =</a:t>
                </a:r>
                <a:r>
                  <a:rPr lang="es-ES" sz="2400" dirty="0" smtClean="0">
                    <a:latin typeface="Calibri" charset="0"/>
                    <a:ea typeface="Calibri" charset="0"/>
                    <a:cs typeface="Calibri" charset="0"/>
                  </a:rPr>
                  <a:t> 30% es estable con déficit = 1,8%</a:t>
                </a:r>
                <a:endParaRPr lang="es-E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s-ES" sz="2400" dirty="0" smtClean="0">
                    <a:latin typeface="Calibri" charset="0"/>
                    <a:ea typeface="Calibri" charset="0"/>
                    <a:cs typeface="Calibri" charset="0"/>
                  </a:rPr>
                  <a:t>Superávit primario necesario para estabilizar deuda a cierto nivel B/Y:</a:t>
                </a:r>
              </a:p>
              <a:p>
                <a:pPr marL="0" indent="0">
                  <a:buNone/>
                </a:pPr>
                <a:endParaRPr lang="es-ES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40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𝑇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𝑝</m:t>
                              </m:r>
                            </m:sup>
                          </m:sSup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𝑌</m:t>
                          </m:r>
                        </m:den>
                      </m:f>
                      <m:r>
                        <a:rPr lang="es-ES" sz="2400" i="1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−</m:t>
                          </m:r>
                          <m:r>
                            <a:rPr lang="es-ES" sz="24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𝑔</m:t>
                          </m:r>
                        </m:e>
                      </m:d>
                      <m:f>
                        <m:fPr>
                          <m:ctrlPr>
                            <a:rPr lang="mr-IN" sz="24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𝐵</m:t>
                          </m:r>
                        </m:num>
                        <m:den>
                          <m:r>
                            <a:rPr lang="es-ES" sz="24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𝑌</m:t>
                          </m:r>
                        </m:den>
                      </m:f>
                      <m:r>
                        <a:rPr lang="es-ES" sz="24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is-I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¿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c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mo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mueve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?</m:t>
                      </m:r>
                    </m:oMath>
                  </m:oMathPara>
                </a14:m>
                <a:endParaRPr lang="es-E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s-ES_tradnl" sz="2400" dirty="0" smtClean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6290" y="1825625"/>
                <a:ext cx="8991601" cy="4351338"/>
              </a:xfrm>
              <a:blipFill rotWithShape="0">
                <a:blip r:embed="rId2"/>
                <a:stretch>
                  <a:fillRect l="-881" t="-1961" r="-814" b="-560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6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425</Words>
  <Application>Microsoft Macintosh PowerPoint</Application>
  <PresentationFormat>Widescreen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Cambria Math</vt:lpstr>
      <vt:lpstr>Mangal</vt:lpstr>
      <vt:lpstr>Wingdings</vt:lpstr>
      <vt:lpstr>Arial</vt:lpstr>
      <vt:lpstr>Office Theme</vt:lpstr>
      <vt:lpstr>Viviendo con Tasas de  Interés Real Negativas</vt:lpstr>
      <vt:lpstr>Fenómeno global, incluso en tasas nominales</vt:lpstr>
      <vt:lpstr>Caída de tasas generalizada, pero niveles difieren bastante (Bonos de gobierno a 10 años, 1-Nov-18 y 26-Sep-19)</vt:lpstr>
      <vt:lpstr>3 ideas principales</vt:lpstr>
      <vt:lpstr>¿Qué señal entregan las tasas bajas? Modelo básico </vt:lpstr>
      <vt:lpstr>Más allá del ciclo – Tasas implícitas a 5 años en 5 años</vt:lpstr>
      <vt:lpstr>Política Monetaria</vt:lpstr>
      <vt:lpstr>Política Fiscal ¿Usar la oportunidad de tasas reales negativas para gastar más?</vt:lpstr>
      <vt:lpstr>Política Fiscal</vt:lpstr>
      <vt:lpstr>Chile en el pasado: Crecimiento del PIB y Tasas UF 5 y 10 años </vt:lpstr>
      <vt:lpstr>Pensiones</vt:lpstr>
      <vt:lpstr>Tasa de reemplazo según retornos y crecimiento salarial (densidad 60%; edad de retiro 65 años; sobrevida 25 años; respecto de último salario)</vt:lpstr>
      <vt:lpstr>Pensiones</vt:lpstr>
      <vt:lpstr>Algunas lecciones de Japón</vt:lpstr>
      <vt:lpstr>Viviendo con Tasas de  Interés Real Negativas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difícil camino de las reformas</dc:title>
  <dc:creator>RValdes</dc:creator>
  <cp:lastModifiedBy>RValdes</cp:lastModifiedBy>
  <cp:revision>250</cp:revision>
  <dcterms:created xsi:type="dcterms:W3CDTF">2019-08-17T22:57:35Z</dcterms:created>
  <dcterms:modified xsi:type="dcterms:W3CDTF">2019-09-29T20:48:35Z</dcterms:modified>
</cp:coreProperties>
</file>