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8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9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0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1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2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3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4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5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6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7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8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9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629" r:id="rId2"/>
    <p:sldId id="499" r:id="rId3"/>
    <p:sldId id="613" r:id="rId4"/>
    <p:sldId id="614" r:id="rId5"/>
    <p:sldId id="615" r:id="rId6"/>
    <p:sldId id="616" r:id="rId7"/>
    <p:sldId id="627" r:id="rId8"/>
    <p:sldId id="545" r:id="rId9"/>
    <p:sldId id="628" r:id="rId10"/>
    <p:sldId id="640" r:id="rId11"/>
    <p:sldId id="631" r:id="rId12"/>
    <p:sldId id="618" r:id="rId13"/>
    <p:sldId id="619" r:id="rId14"/>
    <p:sldId id="617" r:id="rId15"/>
    <p:sldId id="620" r:id="rId16"/>
    <p:sldId id="621" r:id="rId17"/>
    <p:sldId id="622" r:id="rId18"/>
    <p:sldId id="641" r:id="rId19"/>
    <p:sldId id="643" r:id="rId20"/>
    <p:sldId id="624" r:id="rId21"/>
    <p:sldId id="625" r:id="rId22"/>
    <p:sldId id="634" r:id="rId23"/>
    <p:sldId id="635" r:id="rId24"/>
    <p:sldId id="636" r:id="rId25"/>
    <p:sldId id="639" r:id="rId26"/>
    <p:sldId id="632" r:id="rId27"/>
  </p:sldIdLst>
  <p:sldSz cx="12192000" cy="6858000"/>
  <p:notesSz cx="6781800" cy="9926638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martinez" initials="C" lastIdx="2" clrIdx="0">
    <p:extLst>
      <p:ext uri="{19B8F6BF-5375-455C-9EA6-DF929625EA0E}">
        <p15:presenceInfo xmlns:p15="http://schemas.microsoft.com/office/powerpoint/2012/main" userId="Cmartine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93002" autoAdjust="0"/>
  </p:normalViewPr>
  <p:slideViewPr>
    <p:cSldViewPr snapToGrid="0">
      <p:cViewPr varScale="1">
        <p:scale>
          <a:sx n="71" d="100"/>
          <a:sy n="71" d="100"/>
        </p:scale>
        <p:origin x="437" y="31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4686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617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martinez\Desktop\&#193;lvaro%20Cordero\Datos\Macro\Macro%20-%2019%20de%20agosto%20de%2020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martinez\Desktop\&#193;lvaro%20Cordero\Presentaciones\Otros\Tendencias%20pib%20econom&#237;as%20desarrollada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martinez\Desktop\&#193;lvaro%20Cordero\Presentaciones\Otros\Tendencias%20pib%20econom&#237;as%20desarrollada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martinez\Desktop\&#193;lvaro%20Cordero\Datos\Macro\Macro%20-%2019%20de%20agosto%20de%202019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var\Downloads\SeriesReport-20190928105329_a35b90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martinez\Desktop\&#193;lvaro%20Cordero\Presentaciones\Otros\Seminario%20ESE%20(Tasas)\Gross%20Debt%20(%25%20GDP)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martinez\Desktop\&#193;lvaro%20Cordero\Presentaciones\Otros\Seminario%20ESE%20(Tasas)\Central%20Bank%20Assets%20(%25%20GDP)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martinez\Desktop\&#193;lvaro%20Cordero\Presentaciones\Otros\Seminario%20ESE%20(Tasas)\Gross%20Debt%20(%25%20GDP)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martinez\Desktop\&#193;lvaro%20Cordero\Presentaciones\Otros\Seminario%20ESE%20(Tasas)\Central%20Bank%20Assets%20(%25%20GDP)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martinez\Desktop\&#193;lvaro%20Cordero\Presentaciones\Otros\Seminario%20ESE%20(Tasas)\Central%20Bank%20Assets%20(%25%20GDP)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martinez\Desktop\&#193;lvaro%20Cordero\Presentaciones\Otros\Seminario%20ESE%20(Tasas)\Gross%20Debt%20(%25%20GDP)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martinez\Downloads\Cuadro_2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martinez\Downloads\Cuadro_2.xls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martinez\Desktop\&#193;lvaro%20Cordero\Presentaciones\Otros\10%20year%20TIPS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martinez\Desktop\&#193;lvaro%20Cordero\Presentaciones\Otros\10%20year%20TIPS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martinez\Desktop\&#193;lvaro%20Cordero\Presentaciones\Otros\10%20year%20TIPS.xls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martinez\Desktop\&#193;lvaro%20Cordero\Presentaciones\Otros\10%20year%20TIPS.xls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martinez\Desktop\&#193;lvaro%20Cordero\Presentaciones\Otros\10%20year%20TIPS.xls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martinez\Desktop\&#193;lvaro%20Cordero\Presentaciones\Otros\Tendencias%20pib%20econom&#237;as%20desarrollada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4.0248773251169691E-2"/>
          <c:y val="2.5428331875182269E-2"/>
          <c:w val="0.92399530221765758"/>
          <c:h val="0.89119875311915542"/>
        </c:manualLayout>
      </c:layout>
      <c:lineChart>
        <c:grouping val="standard"/>
        <c:varyColors val="0"/>
        <c:ser>
          <c:idx val="0"/>
          <c:order val="0"/>
          <c:tx>
            <c:strRef>
              <c:f>'3. 10 years UST Treasury'!$D$5</c:f>
              <c:strCache>
                <c:ptCount val="1"/>
              </c:strCache>
            </c:strRef>
          </c:tx>
          <c:spPr>
            <a:ln w="3492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trendline>
            <c:spPr>
              <a:ln w="34925" cap="rnd">
                <a:solidFill>
                  <a:schemeClr val="accent2">
                    <a:lumMod val="75000"/>
                  </a:schemeClr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'3. 10 years UST Treasury'!$B$4:$B$432</c:f>
              <c:numCache>
                <c:formatCode>General</c:formatCode>
                <c:ptCount val="429"/>
                <c:pt idx="0">
                  <c:v>1984</c:v>
                </c:pt>
                <c:pt idx="36">
                  <c:v>1987</c:v>
                </c:pt>
                <c:pt idx="72">
                  <c:v>1990</c:v>
                </c:pt>
                <c:pt idx="108">
                  <c:v>1993</c:v>
                </c:pt>
                <c:pt idx="144">
                  <c:v>1996</c:v>
                </c:pt>
                <c:pt idx="180">
                  <c:v>1999</c:v>
                </c:pt>
                <c:pt idx="216">
                  <c:v>2002</c:v>
                </c:pt>
                <c:pt idx="252">
                  <c:v>2005</c:v>
                </c:pt>
                <c:pt idx="288">
                  <c:v>2008</c:v>
                </c:pt>
                <c:pt idx="324">
                  <c:v>2011</c:v>
                </c:pt>
                <c:pt idx="360">
                  <c:v>2014</c:v>
                </c:pt>
                <c:pt idx="396">
                  <c:v>2017</c:v>
                </c:pt>
                <c:pt idx="420">
                  <c:v>2019</c:v>
                </c:pt>
              </c:numCache>
            </c:numRef>
          </c:cat>
          <c:val>
            <c:numRef>
              <c:f>'3. 10 years UST Treasury'!$C$4:$C$432</c:f>
              <c:numCache>
                <c:formatCode>#,##0.00</c:formatCode>
                <c:ptCount val="429"/>
                <c:pt idx="0">
                  <c:v>11.648999999999999</c:v>
                </c:pt>
                <c:pt idx="1">
                  <c:v>11.821999999999999</c:v>
                </c:pt>
                <c:pt idx="2">
                  <c:v>12.29</c:v>
                </c:pt>
                <c:pt idx="3">
                  <c:v>12.602</c:v>
                </c:pt>
                <c:pt idx="4">
                  <c:v>13.385999999999999</c:v>
                </c:pt>
                <c:pt idx="5">
                  <c:v>13.519</c:v>
                </c:pt>
                <c:pt idx="6">
                  <c:v>13.315</c:v>
                </c:pt>
                <c:pt idx="7">
                  <c:v>12.693</c:v>
                </c:pt>
                <c:pt idx="8">
                  <c:v>12.497</c:v>
                </c:pt>
                <c:pt idx="9">
                  <c:v>12.132</c:v>
                </c:pt>
                <c:pt idx="10">
                  <c:v>11.548999999999999</c:v>
                </c:pt>
                <c:pt idx="11">
                  <c:v>11.474</c:v>
                </c:pt>
                <c:pt idx="12">
                  <c:v>11.356</c:v>
                </c:pt>
                <c:pt idx="13">
                  <c:v>11.404999999999999</c:v>
                </c:pt>
                <c:pt idx="14">
                  <c:v>11.821999999999999</c:v>
                </c:pt>
                <c:pt idx="15">
                  <c:v>11.401999999999999</c:v>
                </c:pt>
                <c:pt idx="16">
                  <c:v>10.821999999999999</c:v>
                </c:pt>
                <c:pt idx="17">
                  <c:v>10.141999999999999</c:v>
                </c:pt>
                <c:pt idx="18">
                  <c:v>10.282999999999999</c:v>
                </c:pt>
                <c:pt idx="19">
                  <c:v>10.319000000000001</c:v>
                </c:pt>
                <c:pt idx="20">
                  <c:v>10.336</c:v>
                </c:pt>
                <c:pt idx="21">
                  <c:v>10.208</c:v>
                </c:pt>
                <c:pt idx="22">
                  <c:v>9.7530000000000001</c:v>
                </c:pt>
                <c:pt idx="23">
                  <c:v>9.2330000000000005</c:v>
                </c:pt>
                <c:pt idx="24">
                  <c:v>9.1630000000000003</c:v>
                </c:pt>
                <c:pt idx="25">
                  <c:v>8.6839999999999993</c:v>
                </c:pt>
                <c:pt idx="26">
                  <c:v>7.7539999999999996</c:v>
                </c:pt>
                <c:pt idx="27">
                  <c:v>7.2770000000000001</c:v>
                </c:pt>
                <c:pt idx="28">
                  <c:v>7.7009999999999996</c:v>
                </c:pt>
                <c:pt idx="29">
                  <c:v>7.7729999999999997</c:v>
                </c:pt>
                <c:pt idx="30">
                  <c:v>7.274</c:v>
                </c:pt>
                <c:pt idx="31">
                  <c:v>7.1449999999999996</c:v>
                </c:pt>
                <c:pt idx="32">
                  <c:v>7.423</c:v>
                </c:pt>
                <c:pt idx="33">
                  <c:v>7.407</c:v>
                </c:pt>
                <c:pt idx="34">
                  <c:v>7.2350000000000003</c:v>
                </c:pt>
                <c:pt idx="35">
                  <c:v>7.093</c:v>
                </c:pt>
                <c:pt idx="36">
                  <c:v>7.0670000000000002</c:v>
                </c:pt>
                <c:pt idx="37">
                  <c:v>7.2220000000000004</c:v>
                </c:pt>
                <c:pt idx="38">
                  <c:v>7.2279999999999998</c:v>
                </c:pt>
                <c:pt idx="39">
                  <c:v>8.0079999999999991</c:v>
                </c:pt>
                <c:pt idx="40">
                  <c:v>8.5890000000000004</c:v>
                </c:pt>
                <c:pt idx="41">
                  <c:v>8.391</c:v>
                </c:pt>
                <c:pt idx="42">
                  <c:v>8.4339999999999993</c:v>
                </c:pt>
                <c:pt idx="43">
                  <c:v>8.7469999999999999</c:v>
                </c:pt>
                <c:pt idx="44">
                  <c:v>9.4049999999999994</c:v>
                </c:pt>
                <c:pt idx="45">
                  <c:v>9.4770000000000003</c:v>
                </c:pt>
                <c:pt idx="46">
                  <c:v>8.8569999999999993</c:v>
                </c:pt>
                <c:pt idx="47">
                  <c:v>8.9740000000000002</c:v>
                </c:pt>
                <c:pt idx="48">
                  <c:v>8.6479999999999997</c:v>
                </c:pt>
                <c:pt idx="49">
                  <c:v>8.2050000000000001</c:v>
                </c:pt>
                <c:pt idx="50">
                  <c:v>8.3670000000000009</c:v>
                </c:pt>
                <c:pt idx="51">
                  <c:v>8.7080000000000002</c:v>
                </c:pt>
                <c:pt idx="52">
                  <c:v>9.08</c:v>
                </c:pt>
                <c:pt idx="53">
                  <c:v>8.9139999999999997</c:v>
                </c:pt>
                <c:pt idx="54">
                  <c:v>9.0440000000000005</c:v>
                </c:pt>
                <c:pt idx="55">
                  <c:v>9.2539999999999996</c:v>
                </c:pt>
                <c:pt idx="56">
                  <c:v>8.9710000000000001</c:v>
                </c:pt>
                <c:pt idx="57">
                  <c:v>8.7810000000000006</c:v>
                </c:pt>
                <c:pt idx="58">
                  <c:v>8.9550000000000001</c:v>
                </c:pt>
                <c:pt idx="59">
                  <c:v>9.0950000000000006</c:v>
                </c:pt>
                <c:pt idx="60">
                  <c:v>9.0830000000000002</c:v>
                </c:pt>
                <c:pt idx="61">
                  <c:v>9.1630000000000003</c:v>
                </c:pt>
                <c:pt idx="62">
                  <c:v>9.3480000000000008</c:v>
                </c:pt>
                <c:pt idx="63">
                  <c:v>9.1709999999999994</c:v>
                </c:pt>
                <c:pt idx="64">
                  <c:v>8.8450000000000006</c:v>
                </c:pt>
                <c:pt idx="65">
                  <c:v>8.2720000000000002</c:v>
                </c:pt>
                <c:pt idx="66">
                  <c:v>8.0090000000000003</c:v>
                </c:pt>
                <c:pt idx="67">
                  <c:v>8.1029999999999998</c:v>
                </c:pt>
                <c:pt idx="68">
                  <c:v>8.1859999999999999</c:v>
                </c:pt>
                <c:pt idx="69">
                  <c:v>8.0020000000000007</c:v>
                </c:pt>
                <c:pt idx="70">
                  <c:v>7.8620000000000001</c:v>
                </c:pt>
                <c:pt idx="71">
                  <c:v>7.8319999999999999</c:v>
                </c:pt>
                <c:pt idx="72">
                  <c:v>8.1989999999999998</c:v>
                </c:pt>
                <c:pt idx="73">
                  <c:v>8.4670000000000005</c:v>
                </c:pt>
                <c:pt idx="74">
                  <c:v>8.5790000000000006</c:v>
                </c:pt>
                <c:pt idx="75">
                  <c:v>8.7680000000000007</c:v>
                </c:pt>
                <c:pt idx="76">
                  <c:v>8.7479999999999993</c:v>
                </c:pt>
                <c:pt idx="77">
                  <c:v>8.4719999999999995</c:v>
                </c:pt>
                <c:pt idx="78">
                  <c:v>8.4610000000000003</c:v>
                </c:pt>
                <c:pt idx="79">
                  <c:v>8.7390000000000008</c:v>
                </c:pt>
                <c:pt idx="80">
                  <c:v>8.8759999999999994</c:v>
                </c:pt>
                <c:pt idx="81">
                  <c:v>8.7059999999999995</c:v>
                </c:pt>
                <c:pt idx="82">
                  <c:v>8.3810000000000002</c:v>
                </c:pt>
                <c:pt idx="83">
                  <c:v>8.0630000000000006</c:v>
                </c:pt>
                <c:pt idx="84">
                  <c:v>8.0809999999999995</c:v>
                </c:pt>
                <c:pt idx="85">
                  <c:v>7.8479999999999999</c:v>
                </c:pt>
                <c:pt idx="86">
                  <c:v>8.0990000000000002</c:v>
                </c:pt>
                <c:pt idx="87">
                  <c:v>8.032</c:v>
                </c:pt>
                <c:pt idx="88">
                  <c:v>8.0609999999999999</c:v>
                </c:pt>
                <c:pt idx="89">
                  <c:v>8.2759999999999998</c:v>
                </c:pt>
                <c:pt idx="90">
                  <c:v>8.2620000000000005</c:v>
                </c:pt>
                <c:pt idx="91">
                  <c:v>7.8970000000000002</c:v>
                </c:pt>
                <c:pt idx="92">
                  <c:v>7.649</c:v>
                </c:pt>
                <c:pt idx="93">
                  <c:v>7.516</c:v>
                </c:pt>
                <c:pt idx="94">
                  <c:v>7.4130000000000003</c:v>
                </c:pt>
                <c:pt idx="95">
                  <c:v>7.0709999999999997</c:v>
                </c:pt>
                <c:pt idx="96">
                  <c:v>7.0330000000000004</c:v>
                </c:pt>
                <c:pt idx="97">
                  <c:v>7.3280000000000003</c:v>
                </c:pt>
                <c:pt idx="98">
                  <c:v>7.5330000000000004</c:v>
                </c:pt>
                <c:pt idx="99">
                  <c:v>7.4610000000000003</c:v>
                </c:pt>
                <c:pt idx="100">
                  <c:v>7.3849999999999998</c:v>
                </c:pt>
                <c:pt idx="101">
                  <c:v>7.2539999999999996</c:v>
                </c:pt>
                <c:pt idx="102">
                  <c:v>6.8360000000000003</c:v>
                </c:pt>
                <c:pt idx="103">
                  <c:v>6.5750000000000002</c:v>
                </c:pt>
                <c:pt idx="104">
                  <c:v>6.4080000000000004</c:v>
                </c:pt>
                <c:pt idx="105">
                  <c:v>6.5750000000000002</c:v>
                </c:pt>
                <c:pt idx="106">
                  <c:v>6.8570000000000002</c:v>
                </c:pt>
                <c:pt idx="107">
                  <c:v>6.7519999999999998</c:v>
                </c:pt>
                <c:pt idx="108">
                  <c:v>6.5759999999999996</c:v>
                </c:pt>
                <c:pt idx="109">
                  <c:v>6.2539999999999996</c:v>
                </c:pt>
                <c:pt idx="110">
                  <c:v>5.968</c:v>
                </c:pt>
                <c:pt idx="111">
                  <c:v>5.9569999999999999</c:v>
                </c:pt>
                <c:pt idx="112">
                  <c:v>6.0220000000000002</c:v>
                </c:pt>
                <c:pt idx="113">
                  <c:v>5.9420000000000002</c:v>
                </c:pt>
                <c:pt idx="114">
                  <c:v>5.7830000000000004</c:v>
                </c:pt>
                <c:pt idx="115">
                  <c:v>5.6710000000000003</c:v>
                </c:pt>
                <c:pt idx="116">
                  <c:v>5.3540000000000001</c:v>
                </c:pt>
                <c:pt idx="117">
                  <c:v>5.3170000000000002</c:v>
                </c:pt>
                <c:pt idx="118">
                  <c:v>5.7080000000000002</c:v>
                </c:pt>
                <c:pt idx="119">
                  <c:v>5.742</c:v>
                </c:pt>
                <c:pt idx="120">
                  <c:v>5.71</c:v>
                </c:pt>
                <c:pt idx="121">
                  <c:v>5.9649999999999999</c:v>
                </c:pt>
                <c:pt idx="122">
                  <c:v>6.4770000000000003</c:v>
                </c:pt>
                <c:pt idx="123">
                  <c:v>6.95</c:v>
                </c:pt>
                <c:pt idx="124">
                  <c:v>7.1749999999999998</c:v>
                </c:pt>
                <c:pt idx="125">
                  <c:v>7.0890000000000004</c:v>
                </c:pt>
                <c:pt idx="126">
                  <c:v>7.2859999999999996</c:v>
                </c:pt>
                <c:pt idx="127">
                  <c:v>7.2279999999999998</c:v>
                </c:pt>
                <c:pt idx="128">
                  <c:v>7.4329999999999998</c:v>
                </c:pt>
                <c:pt idx="129">
                  <c:v>7.7329999999999997</c:v>
                </c:pt>
                <c:pt idx="130">
                  <c:v>7.9379999999999997</c:v>
                </c:pt>
                <c:pt idx="131">
                  <c:v>7.81</c:v>
                </c:pt>
                <c:pt idx="132">
                  <c:v>7.7649999999999997</c:v>
                </c:pt>
                <c:pt idx="133">
                  <c:v>7.4569999999999999</c:v>
                </c:pt>
                <c:pt idx="134">
                  <c:v>7.1970000000000001</c:v>
                </c:pt>
                <c:pt idx="135">
                  <c:v>7.0490000000000004</c:v>
                </c:pt>
                <c:pt idx="136">
                  <c:v>6.6130000000000004</c:v>
                </c:pt>
                <c:pt idx="137">
                  <c:v>6.1630000000000003</c:v>
                </c:pt>
                <c:pt idx="138">
                  <c:v>6.2690000000000001</c:v>
                </c:pt>
                <c:pt idx="139">
                  <c:v>6.4779999999999998</c:v>
                </c:pt>
                <c:pt idx="140">
                  <c:v>6.1970000000000001</c:v>
                </c:pt>
                <c:pt idx="141">
                  <c:v>6.0380000000000003</c:v>
                </c:pt>
                <c:pt idx="142">
                  <c:v>5.9219999999999997</c:v>
                </c:pt>
                <c:pt idx="143">
                  <c:v>5.71</c:v>
                </c:pt>
                <c:pt idx="144">
                  <c:v>5.6470000000000002</c:v>
                </c:pt>
                <c:pt idx="145">
                  <c:v>5.7969999999999997</c:v>
                </c:pt>
                <c:pt idx="146">
                  <c:v>6.26</c:v>
                </c:pt>
                <c:pt idx="147">
                  <c:v>6.5039999999999996</c:v>
                </c:pt>
                <c:pt idx="148">
                  <c:v>6.7329999999999997</c:v>
                </c:pt>
                <c:pt idx="149">
                  <c:v>6.9050000000000002</c:v>
                </c:pt>
                <c:pt idx="150">
                  <c:v>6.8559999999999999</c:v>
                </c:pt>
                <c:pt idx="151">
                  <c:v>6.63</c:v>
                </c:pt>
                <c:pt idx="152">
                  <c:v>6.8250000000000002</c:v>
                </c:pt>
                <c:pt idx="153">
                  <c:v>6.5289999999999999</c:v>
                </c:pt>
                <c:pt idx="154">
                  <c:v>6.1909999999999998</c:v>
                </c:pt>
                <c:pt idx="155">
                  <c:v>6.2939999999999996</c:v>
                </c:pt>
                <c:pt idx="156">
                  <c:v>6.5549999999999997</c:v>
                </c:pt>
                <c:pt idx="157">
                  <c:v>6.4</c:v>
                </c:pt>
                <c:pt idx="158">
                  <c:v>6.6970000000000001</c:v>
                </c:pt>
                <c:pt idx="159">
                  <c:v>6.8739999999999997</c:v>
                </c:pt>
                <c:pt idx="160">
                  <c:v>6.7050000000000001</c:v>
                </c:pt>
                <c:pt idx="161">
                  <c:v>6.49</c:v>
                </c:pt>
                <c:pt idx="162">
                  <c:v>6.2169999999999996</c:v>
                </c:pt>
                <c:pt idx="163">
                  <c:v>6.2930000000000001</c:v>
                </c:pt>
                <c:pt idx="164">
                  <c:v>6.2089999999999996</c:v>
                </c:pt>
                <c:pt idx="165">
                  <c:v>6.02</c:v>
                </c:pt>
                <c:pt idx="166">
                  <c:v>5.8659999999999997</c:v>
                </c:pt>
                <c:pt idx="167">
                  <c:v>5.7969999999999997</c:v>
                </c:pt>
                <c:pt idx="168">
                  <c:v>5.5449999999999999</c:v>
                </c:pt>
                <c:pt idx="169">
                  <c:v>5.5679999999999996</c:v>
                </c:pt>
                <c:pt idx="170">
                  <c:v>5.64</c:v>
                </c:pt>
                <c:pt idx="171">
                  <c:v>5.6280000000000001</c:v>
                </c:pt>
                <c:pt idx="172">
                  <c:v>5.6509999999999998</c:v>
                </c:pt>
                <c:pt idx="173">
                  <c:v>5.492</c:v>
                </c:pt>
                <c:pt idx="174">
                  <c:v>5.4550000000000001</c:v>
                </c:pt>
                <c:pt idx="175">
                  <c:v>5.3250000000000002</c:v>
                </c:pt>
                <c:pt idx="176">
                  <c:v>4.8029999999999999</c:v>
                </c:pt>
                <c:pt idx="177">
                  <c:v>4.5229999999999997</c:v>
                </c:pt>
                <c:pt idx="178">
                  <c:v>4.8280000000000003</c:v>
                </c:pt>
                <c:pt idx="179">
                  <c:v>4.6429999999999998</c:v>
                </c:pt>
                <c:pt idx="180">
                  <c:v>4.7110000000000003</c:v>
                </c:pt>
                <c:pt idx="181">
                  <c:v>5</c:v>
                </c:pt>
                <c:pt idx="182">
                  <c:v>5.2210000000000001</c:v>
                </c:pt>
                <c:pt idx="183">
                  <c:v>5.1760000000000002</c:v>
                </c:pt>
                <c:pt idx="184">
                  <c:v>5.5380000000000003</c:v>
                </c:pt>
                <c:pt idx="185">
                  <c:v>5.8920000000000003</c:v>
                </c:pt>
                <c:pt idx="186">
                  <c:v>5.7830000000000004</c:v>
                </c:pt>
                <c:pt idx="187">
                  <c:v>5.9370000000000003</c:v>
                </c:pt>
                <c:pt idx="188">
                  <c:v>5.9039999999999999</c:v>
                </c:pt>
                <c:pt idx="189">
                  <c:v>6.1020000000000003</c:v>
                </c:pt>
                <c:pt idx="190">
                  <c:v>6.0259999999999998</c:v>
                </c:pt>
                <c:pt idx="191">
                  <c:v>6.2709999999999999</c:v>
                </c:pt>
                <c:pt idx="192">
                  <c:v>6.6529999999999996</c:v>
                </c:pt>
                <c:pt idx="193">
                  <c:v>6.52</c:v>
                </c:pt>
                <c:pt idx="194">
                  <c:v>6.2469999999999999</c:v>
                </c:pt>
                <c:pt idx="195">
                  <c:v>5.9820000000000002</c:v>
                </c:pt>
                <c:pt idx="196">
                  <c:v>6.4249999999999998</c:v>
                </c:pt>
                <c:pt idx="197">
                  <c:v>6.09</c:v>
                </c:pt>
                <c:pt idx="198">
                  <c:v>6.0439999999999996</c:v>
                </c:pt>
                <c:pt idx="199">
                  <c:v>5.8259999999999996</c:v>
                </c:pt>
                <c:pt idx="200">
                  <c:v>5.7859999999999996</c:v>
                </c:pt>
                <c:pt idx="201">
                  <c:v>5.7350000000000003</c:v>
                </c:pt>
                <c:pt idx="202">
                  <c:v>5.7039999999999997</c:v>
                </c:pt>
                <c:pt idx="203">
                  <c:v>5.2169999999999996</c:v>
                </c:pt>
                <c:pt idx="204">
                  <c:v>5.1509999999999998</c:v>
                </c:pt>
                <c:pt idx="205">
                  <c:v>5.0960000000000001</c:v>
                </c:pt>
                <c:pt idx="206">
                  <c:v>4.88</c:v>
                </c:pt>
                <c:pt idx="207">
                  <c:v>5.1360000000000001</c:v>
                </c:pt>
                <c:pt idx="208">
                  <c:v>5.3760000000000003</c:v>
                </c:pt>
                <c:pt idx="209">
                  <c:v>5.2610000000000001</c:v>
                </c:pt>
                <c:pt idx="210">
                  <c:v>5.21</c:v>
                </c:pt>
                <c:pt idx="211">
                  <c:v>4.9619999999999997</c:v>
                </c:pt>
                <c:pt idx="212">
                  <c:v>4.726</c:v>
                </c:pt>
                <c:pt idx="213">
                  <c:v>4.5449999999999999</c:v>
                </c:pt>
                <c:pt idx="214">
                  <c:v>4.6239999999999997</c:v>
                </c:pt>
                <c:pt idx="215">
                  <c:v>5.048</c:v>
                </c:pt>
                <c:pt idx="216">
                  <c:v>4.992</c:v>
                </c:pt>
                <c:pt idx="217">
                  <c:v>4.9000000000000004</c:v>
                </c:pt>
                <c:pt idx="218">
                  <c:v>5.28</c:v>
                </c:pt>
                <c:pt idx="219">
                  <c:v>5.1970000000000001</c:v>
                </c:pt>
                <c:pt idx="220">
                  <c:v>5.1369999999999996</c:v>
                </c:pt>
                <c:pt idx="221">
                  <c:v>4.8879999999999999</c:v>
                </c:pt>
                <c:pt idx="222">
                  <c:v>4.6120000000000001</c:v>
                </c:pt>
                <c:pt idx="223">
                  <c:v>4.242</c:v>
                </c:pt>
                <c:pt idx="224">
                  <c:v>3.8690000000000002</c:v>
                </c:pt>
                <c:pt idx="225">
                  <c:v>3.9119999999999999</c:v>
                </c:pt>
                <c:pt idx="226">
                  <c:v>4.0410000000000004</c:v>
                </c:pt>
                <c:pt idx="227">
                  <c:v>4.0179999999999998</c:v>
                </c:pt>
                <c:pt idx="228">
                  <c:v>4.0119999999999996</c:v>
                </c:pt>
                <c:pt idx="229">
                  <c:v>3.8959999999999999</c:v>
                </c:pt>
                <c:pt idx="230">
                  <c:v>3.7949999999999999</c:v>
                </c:pt>
                <c:pt idx="231">
                  <c:v>3.9359999999999999</c:v>
                </c:pt>
                <c:pt idx="232">
                  <c:v>3.544</c:v>
                </c:pt>
                <c:pt idx="233">
                  <c:v>3.3220000000000001</c:v>
                </c:pt>
                <c:pt idx="234">
                  <c:v>3.9390000000000001</c:v>
                </c:pt>
                <c:pt idx="235">
                  <c:v>4.42</c:v>
                </c:pt>
                <c:pt idx="236">
                  <c:v>4.266</c:v>
                </c:pt>
                <c:pt idx="237">
                  <c:v>4.266</c:v>
                </c:pt>
                <c:pt idx="238">
                  <c:v>4.2880000000000003</c:v>
                </c:pt>
                <c:pt idx="239">
                  <c:v>4.2519999999999998</c:v>
                </c:pt>
                <c:pt idx="240">
                  <c:v>4.1280000000000001</c:v>
                </c:pt>
                <c:pt idx="241">
                  <c:v>4.0620000000000003</c:v>
                </c:pt>
                <c:pt idx="242">
                  <c:v>3.81</c:v>
                </c:pt>
                <c:pt idx="243">
                  <c:v>4.3230000000000004</c:v>
                </c:pt>
                <c:pt idx="244">
                  <c:v>4.6989999999999998</c:v>
                </c:pt>
                <c:pt idx="245">
                  <c:v>4.7240000000000002</c:v>
                </c:pt>
                <c:pt idx="246">
                  <c:v>4.4770000000000003</c:v>
                </c:pt>
                <c:pt idx="247">
                  <c:v>4.2690000000000001</c:v>
                </c:pt>
                <c:pt idx="248">
                  <c:v>4.12</c:v>
                </c:pt>
                <c:pt idx="249">
                  <c:v>4.0789999999999997</c:v>
                </c:pt>
                <c:pt idx="250">
                  <c:v>4.1859999999999999</c:v>
                </c:pt>
                <c:pt idx="251">
                  <c:v>4.218</c:v>
                </c:pt>
                <c:pt idx="252">
                  <c:v>4.2069999999999999</c:v>
                </c:pt>
                <c:pt idx="253">
                  <c:v>4.1639999999999997</c:v>
                </c:pt>
                <c:pt idx="254">
                  <c:v>4.4960000000000004</c:v>
                </c:pt>
                <c:pt idx="255">
                  <c:v>4.3220000000000001</c:v>
                </c:pt>
                <c:pt idx="256">
                  <c:v>4.1310000000000002</c:v>
                </c:pt>
                <c:pt idx="257">
                  <c:v>3.988</c:v>
                </c:pt>
                <c:pt idx="258">
                  <c:v>4.1630000000000003</c:v>
                </c:pt>
                <c:pt idx="259">
                  <c:v>4.25</c:v>
                </c:pt>
                <c:pt idx="260">
                  <c:v>4.1859999999999999</c:v>
                </c:pt>
                <c:pt idx="261">
                  <c:v>4.4509999999999996</c:v>
                </c:pt>
                <c:pt idx="262">
                  <c:v>4.53</c:v>
                </c:pt>
                <c:pt idx="263">
                  <c:v>4.4610000000000003</c:v>
                </c:pt>
                <c:pt idx="264">
                  <c:v>4.4039999999999999</c:v>
                </c:pt>
                <c:pt idx="265">
                  <c:v>4.5650000000000004</c:v>
                </c:pt>
                <c:pt idx="266">
                  <c:v>4.7210000000000001</c:v>
                </c:pt>
                <c:pt idx="267">
                  <c:v>4.9870000000000001</c:v>
                </c:pt>
                <c:pt idx="268">
                  <c:v>5.1020000000000003</c:v>
                </c:pt>
                <c:pt idx="269">
                  <c:v>5.101</c:v>
                </c:pt>
                <c:pt idx="270">
                  <c:v>5.0839999999999996</c:v>
                </c:pt>
                <c:pt idx="271">
                  <c:v>4.8719999999999999</c:v>
                </c:pt>
                <c:pt idx="272">
                  <c:v>4.7130000000000001</c:v>
                </c:pt>
                <c:pt idx="273">
                  <c:v>4.72</c:v>
                </c:pt>
                <c:pt idx="274">
                  <c:v>4.5910000000000002</c:v>
                </c:pt>
                <c:pt idx="275">
                  <c:v>4.5620000000000003</c:v>
                </c:pt>
                <c:pt idx="276">
                  <c:v>4.7539999999999996</c:v>
                </c:pt>
                <c:pt idx="277">
                  <c:v>4.7210000000000001</c:v>
                </c:pt>
                <c:pt idx="278">
                  <c:v>4.5590000000000002</c:v>
                </c:pt>
                <c:pt idx="279">
                  <c:v>4.6870000000000003</c:v>
                </c:pt>
                <c:pt idx="280">
                  <c:v>4.7469999999999999</c:v>
                </c:pt>
                <c:pt idx="281">
                  <c:v>5.1029999999999998</c:v>
                </c:pt>
                <c:pt idx="282">
                  <c:v>4.992</c:v>
                </c:pt>
                <c:pt idx="283">
                  <c:v>4.6769999999999996</c:v>
                </c:pt>
                <c:pt idx="284">
                  <c:v>4.516</c:v>
                </c:pt>
                <c:pt idx="285">
                  <c:v>4.5209999999999999</c:v>
                </c:pt>
                <c:pt idx="286">
                  <c:v>4.1420000000000003</c:v>
                </c:pt>
                <c:pt idx="287">
                  <c:v>4.0949999999999998</c:v>
                </c:pt>
                <c:pt idx="288">
                  <c:v>3.7250000000000001</c:v>
                </c:pt>
                <c:pt idx="289">
                  <c:v>3.73</c:v>
                </c:pt>
                <c:pt idx="290">
                  <c:v>3.4849999999999999</c:v>
                </c:pt>
                <c:pt idx="291">
                  <c:v>3.649</c:v>
                </c:pt>
                <c:pt idx="292">
                  <c:v>3.8719999999999999</c:v>
                </c:pt>
                <c:pt idx="293">
                  <c:v>4.0830000000000002</c:v>
                </c:pt>
                <c:pt idx="294">
                  <c:v>3.972</c:v>
                </c:pt>
                <c:pt idx="295">
                  <c:v>3.879</c:v>
                </c:pt>
                <c:pt idx="296">
                  <c:v>3.681</c:v>
                </c:pt>
                <c:pt idx="297">
                  <c:v>3.782</c:v>
                </c:pt>
                <c:pt idx="298">
                  <c:v>3.48</c:v>
                </c:pt>
                <c:pt idx="299">
                  <c:v>2.3889999999999998</c:v>
                </c:pt>
                <c:pt idx="300">
                  <c:v>2.4620000000000002</c:v>
                </c:pt>
                <c:pt idx="301">
                  <c:v>2.8559999999999999</c:v>
                </c:pt>
                <c:pt idx="302">
                  <c:v>2.8039999999999998</c:v>
                </c:pt>
                <c:pt idx="303">
                  <c:v>2.899</c:v>
                </c:pt>
                <c:pt idx="304">
                  <c:v>3.298</c:v>
                </c:pt>
                <c:pt idx="305">
                  <c:v>3.7029999999999998</c:v>
                </c:pt>
                <c:pt idx="306">
                  <c:v>3.5339999999999998</c:v>
                </c:pt>
                <c:pt idx="307">
                  <c:v>3.5760000000000001</c:v>
                </c:pt>
                <c:pt idx="308">
                  <c:v>3.395</c:v>
                </c:pt>
                <c:pt idx="309">
                  <c:v>3.3660000000000001</c:v>
                </c:pt>
                <c:pt idx="310">
                  <c:v>3.3849999999999998</c:v>
                </c:pt>
                <c:pt idx="311">
                  <c:v>3.59</c:v>
                </c:pt>
                <c:pt idx="312">
                  <c:v>3.7130000000000001</c:v>
                </c:pt>
                <c:pt idx="313">
                  <c:v>3.6789999999999998</c:v>
                </c:pt>
                <c:pt idx="314">
                  <c:v>3.7189999999999999</c:v>
                </c:pt>
                <c:pt idx="315">
                  <c:v>3.8220000000000001</c:v>
                </c:pt>
                <c:pt idx="316">
                  <c:v>3.4009999999999998</c:v>
                </c:pt>
                <c:pt idx="317">
                  <c:v>3.1890000000000001</c:v>
                </c:pt>
                <c:pt idx="318">
                  <c:v>2.9860000000000002</c:v>
                </c:pt>
                <c:pt idx="319">
                  <c:v>2.6819999999999999</c:v>
                </c:pt>
                <c:pt idx="320">
                  <c:v>2.64</c:v>
                </c:pt>
                <c:pt idx="321">
                  <c:v>2.5099999999999998</c:v>
                </c:pt>
                <c:pt idx="322">
                  <c:v>2.7469999999999999</c:v>
                </c:pt>
                <c:pt idx="323">
                  <c:v>3.2810000000000001</c:v>
                </c:pt>
                <c:pt idx="324">
                  <c:v>3.3620000000000001</c:v>
                </c:pt>
                <c:pt idx="325">
                  <c:v>3.5640000000000001</c:v>
                </c:pt>
                <c:pt idx="326">
                  <c:v>3.403</c:v>
                </c:pt>
                <c:pt idx="327">
                  <c:v>3.43</c:v>
                </c:pt>
                <c:pt idx="328">
                  <c:v>3.1539999999999999</c:v>
                </c:pt>
                <c:pt idx="329">
                  <c:v>2.988</c:v>
                </c:pt>
                <c:pt idx="330">
                  <c:v>2.9860000000000002</c:v>
                </c:pt>
                <c:pt idx="331">
                  <c:v>2.29</c:v>
                </c:pt>
                <c:pt idx="332">
                  <c:v>1.962</c:v>
                </c:pt>
                <c:pt idx="333">
                  <c:v>2.1280000000000001</c:v>
                </c:pt>
                <c:pt idx="334">
                  <c:v>2</c:v>
                </c:pt>
                <c:pt idx="335">
                  <c:v>1.9710000000000001</c:v>
                </c:pt>
                <c:pt idx="336">
                  <c:v>1.9350000000000001</c:v>
                </c:pt>
                <c:pt idx="337">
                  <c:v>1.9610000000000001</c:v>
                </c:pt>
                <c:pt idx="338">
                  <c:v>2.161</c:v>
                </c:pt>
                <c:pt idx="339">
                  <c:v>2.0289999999999999</c:v>
                </c:pt>
                <c:pt idx="340">
                  <c:v>1.786</c:v>
                </c:pt>
                <c:pt idx="341">
                  <c:v>1.6080000000000001</c:v>
                </c:pt>
                <c:pt idx="342">
                  <c:v>1.5049999999999999</c:v>
                </c:pt>
                <c:pt idx="343">
                  <c:v>1.67</c:v>
                </c:pt>
                <c:pt idx="344">
                  <c:v>1.7</c:v>
                </c:pt>
                <c:pt idx="345">
                  <c:v>1.722</c:v>
                </c:pt>
                <c:pt idx="346">
                  <c:v>1.6459999999999999</c:v>
                </c:pt>
                <c:pt idx="347">
                  <c:v>1.7090000000000001</c:v>
                </c:pt>
                <c:pt idx="348">
                  <c:v>1.8819999999999999</c:v>
                </c:pt>
                <c:pt idx="349">
                  <c:v>1.966</c:v>
                </c:pt>
                <c:pt idx="350">
                  <c:v>1.94</c:v>
                </c:pt>
                <c:pt idx="351">
                  <c:v>1.732</c:v>
                </c:pt>
                <c:pt idx="352">
                  <c:v>1.92</c:v>
                </c:pt>
                <c:pt idx="353">
                  <c:v>2.2909999999999999</c:v>
                </c:pt>
                <c:pt idx="354">
                  <c:v>2.5579999999999998</c:v>
                </c:pt>
                <c:pt idx="355">
                  <c:v>2.7320000000000002</c:v>
                </c:pt>
                <c:pt idx="356">
                  <c:v>2.8010000000000002</c:v>
                </c:pt>
                <c:pt idx="357">
                  <c:v>2.6019999999999999</c:v>
                </c:pt>
                <c:pt idx="358">
                  <c:v>2.7080000000000002</c:v>
                </c:pt>
                <c:pt idx="359">
                  <c:v>2.895</c:v>
                </c:pt>
                <c:pt idx="360">
                  <c:v>2.8479999999999999</c:v>
                </c:pt>
                <c:pt idx="361">
                  <c:v>2.698</c:v>
                </c:pt>
                <c:pt idx="362">
                  <c:v>2.7170000000000001</c:v>
                </c:pt>
                <c:pt idx="363">
                  <c:v>2.6949999999999998</c:v>
                </c:pt>
                <c:pt idx="364">
                  <c:v>2.5529999999999999</c:v>
                </c:pt>
                <c:pt idx="365">
                  <c:v>2.5910000000000002</c:v>
                </c:pt>
                <c:pt idx="366">
                  <c:v>2.532</c:v>
                </c:pt>
                <c:pt idx="367">
                  <c:v>2.4119999999999999</c:v>
                </c:pt>
                <c:pt idx="368">
                  <c:v>2.5179999999999998</c:v>
                </c:pt>
                <c:pt idx="369">
                  <c:v>2.286</c:v>
                </c:pt>
                <c:pt idx="370">
                  <c:v>2.3180000000000001</c:v>
                </c:pt>
                <c:pt idx="371">
                  <c:v>2.2040000000000002</c:v>
                </c:pt>
                <c:pt idx="372">
                  <c:v>1.879</c:v>
                </c:pt>
                <c:pt idx="373">
                  <c:v>1.978</c:v>
                </c:pt>
                <c:pt idx="374">
                  <c:v>2.0369999999999999</c:v>
                </c:pt>
                <c:pt idx="375">
                  <c:v>1.9239999999999999</c:v>
                </c:pt>
                <c:pt idx="376">
                  <c:v>2.1970000000000001</c:v>
                </c:pt>
                <c:pt idx="377">
                  <c:v>2.359</c:v>
                </c:pt>
                <c:pt idx="378">
                  <c:v>2.3180000000000001</c:v>
                </c:pt>
                <c:pt idx="379">
                  <c:v>2.16</c:v>
                </c:pt>
                <c:pt idx="380">
                  <c:v>2.1640000000000001</c:v>
                </c:pt>
                <c:pt idx="381">
                  <c:v>2.0579999999999998</c:v>
                </c:pt>
                <c:pt idx="382">
                  <c:v>2.2599999999999998</c:v>
                </c:pt>
                <c:pt idx="383">
                  <c:v>2.2360000000000002</c:v>
                </c:pt>
                <c:pt idx="384">
                  <c:v>2.0830000000000002</c:v>
                </c:pt>
                <c:pt idx="385">
                  <c:v>1.7709999999999999</c:v>
                </c:pt>
                <c:pt idx="386">
                  <c:v>1.8839999999999999</c:v>
                </c:pt>
                <c:pt idx="387">
                  <c:v>1.7969999999999999</c:v>
                </c:pt>
                <c:pt idx="388">
                  <c:v>1.804</c:v>
                </c:pt>
                <c:pt idx="389">
                  <c:v>1.641</c:v>
                </c:pt>
                <c:pt idx="390">
                  <c:v>1.4910000000000001</c:v>
                </c:pt>
                <c:pt idx="391">
                  <c:v>1.5569999999999999</c:v>
                </c:pt>
                <c:pt idx="392">
                  <c:v>1.6259999999999999</c:v>
                </c:pt>
                <c:pt idx="393">
                  <c:v>1.7549999999999999</c:v>
                </c:pt>
                <c:pt idx="394">
                  <c:v>2.15</c:v>
                </c:pt>
                <c:pt idx="395">
                  <c:v>2.4900000000000002</c:v>
                </c:pt>
                <c:pt idx="396">
                  <c:v>2.4260000000000002</c:v>
                </c:pt>
                <c:pt idx="397">
                  <c:v>2.4159999999999999</c:v>
                </c:pt>
                <c:pt idx="398">
                  <c:v>2.48</c:v>
                </c:pt>
                <c:pt idx="399" formatCode="General">
                  <c:v>2.29</c:v>
                </c:pt>
                <c:pt idx="400">
                  <c:v>2.2999999999999998</c:v>
                </c:pt>
                <c:pt idx="401">
                  <c:v>2.19</c:v>
                </c:pt>
                <c:pt idx="402">
                  <c:v>2.3199999999999998</c:v>
                </c:pt>
                <c:pt idx="403">
                  <c:v>2.21</c:v>
                </c:pt>
                <c:pt idx="404">
                  <c:v>2.2000000000000002</c:v>
                </c:pt>
                <c:pt idx="405">
                  <c:v>2.36</c:v>
                </c:pt>
                <c:pt idx="406">
                  <c:v>2.35</c:v>
                </c:pt>
                <c:pt idx="407">
                  <c:v>2.41</c:v>
                </c:pt>
                <c:pt idx="408">
                  <c:v>2.57</c:v>
                </c:pt>
                <c:pt idx="409">
                  <c:v>2.86</c:v>
                </c:pt>
                <c:pt idx="410">
                  <c:v>2.84</c:v>
                </c:pt>
                <c:pt idx="411">
                  <c:v>2.8690000000000002</c:v>
                </c:pt>
                <c:pt idx="412">
                  <c:v>2.9780000000000002</c:v>
                </c:pt>
                <c:pt idx="413">
                  <c:v>2.9140000000000001</c:v>
                </c:pt>
                <c:pt idx="414">
                  <c:v>2.8860000000000001</c:v>
                </c:pt>
                <c:pt idx="415">
                  <c:v>2.8879999999999999</c:v>
                </c:pt>
                <c:pt idx="416">
                  <c:v>3</c:v>
                </c:pt>
                <c:pt idx="417">
                  <c:v>3.16</c:v>
                </c:pt>
                <c:pt idx="418">
                  <c:v>3.12</c:v>
                </c:pt>
                <c:pt idx="419">
                  <c:v>2.83</c:v>
                </c:pt>
                <c:pt idx="420">
                  <c:v>2.71</c:v>
                </c:pt>
                <c:pt idx="421">
                  <c:v>2.67</c:v>
                </c:pt>
                <c:pt idx="422">
                  <c:v>2.57</c:v>
                </c:pt>
                <c:pt idx="423">
                  <c:v>2.5299999999999998</c:v>
                </c:pt>
                <c:pt idx="424">
                  <c:v>2.39</c:v>
                </c:pt>
                <c:pt idx="425">
                  <c:v>2.0699999999999998</c:v>
                </c:pt>
                <c:pt idx="426">
                  <c:v>2.0499999999999998</c:v>
                </c:pt>
                <c:pt idx="427">
                  <c:v>1.63</c:v>
                </c:pt>
                <c:pt idx="428">
                  <c:v>1.69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7D2-4062-9C0D-F0A53C0B4A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65280928"/>
        <c:axId val="965276008"/>
      </c:lineChart>
      <c:catAx>
        <c:axId val="965280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965276008"/>
        <c:crosses val="autoZero"/>
        <c:auto val="1"/>
        <c:lblAlgn val="ctr"/>
        <c:lblOffset val="100"/>
        <c:tickLblSkip val="3"/>
        <c:noMultiLvlLbl val="0"/>
      </c:catAx>
      <c:valAx>
        <c:axId val="965276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965280928"/>
        <c:crosses val="autoZero"/>
        <c:crossBetween val="between"/>
        <c:majorUnit val="4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v>PIB Zona Euro</c:v>
          </c:tx>
          <c:spPr>
            <a:ln w="3492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'Zona Euro'!$B$2:$B$79</c:f>
              <c:strCache>
                <c:ptCount val="78"/>
                <c:pt idx="0">
                  <c:v>2000Q1</c:v>
                </c:pt>
                <c:pt idx="1">
                  <c:v>2000Q2</c:v>
                </c:pt>
                <c:pt idx="2">
                  <c:v>2000Q3</c:v>
                </c:pt>
                <c:pt idx="3">
                  <c:v>2000Q4</c:v>
                </c:pt>
                <c:pt idx="4">
                  <c:v>2001Q1</c:v>
                </c:pt>
                <c:pt idx="5">
                  <c:v>2001Q2</c:v>
                </c:pt>
                <c:pt idx="6">
                  <c:v>2001Q3</c:v>
                </c:pt>
                <c:pt idx="7">
                  <c:v>2001Q4</c:v>
                </c:pt>
                <c:pt idx="8">
                  <c:v>2002Q1</c:v>
                </c:pt>
                <c:pt idx="9">
                  <c:v>2002Q2</c:v>
                </c:pt>
                <c:pt idx="10">
                  <c:v>2002Q3</c:v>
                </c:pt>
                <c:pt idx="11">
                  <c:v>2002Q4</c:v>
                </c:pt>
                <c:pt idx="12">
                  <c:v>2003Q1</c:v>
                </c:pt>
                <c:pt idx="13">
                  <c:v>2003Q2</c:v>
                </c:pt>
                <c:pt idx="14">
                  <c:v>2003Q3</c:v>
                </c:pt>
                <c:pt idx="15">
                  <c:v>2003Q4</c:v>
                </c:pt>
                <c:pt idx="16">
                  <c:v>2004Q1</c:v>
                </c:pt>
                <c:pt idx="17">
                  <c:v>2004Q2</c:v>
                </c:pt>
                <c:pt idx="18">
                  <c:v>2004Q3</c:v>
                </c:pt>
                <c:pt idx="19">
                  <c:v>2004Q4</c:v>
                </c:pt>
                <c:pt idx="20">
                  <c:v>2005Q1</c:v>
                </c:pt>
                <c:pt idx="21">
                  <c:v>2005Q2</c:v>
                </c:pt>
                <c:pt idx="22">
                  <c:v>2005Q3</c:v>
                </c:pt>
                <c:pt idx="23">
                  <c:v>2005Q4</c:v>
                </c:pt>
                <c:pt idx="24">
                  <c:v>2006Q1</c:v>
                </c:pt>
                <c:pt idx="25">
                  <c:v>2006Q2</c:v>
                </c:pt>
                <c:pt idx="26">
                  <c:v>2006Q3</c:v>
                </c:pt>
                <c:pt idx="27">
                  <c:v>2006Q4</c:v>
                </c:pt>
                <c:pt idx="28">
                  <c:v>2007Q1</c:v>
                </c:pt>
                <c:pt idx="29">
                  <c:v>2007Q2</c:v>
                </c:pt>
                <c:pt idx="30">
                  <c:v>2007Q3</c:v>
                </c:pt>
                <c:pt idx="31">
                  <c:v>2007Q4</c:v>
                </c:pt>
                <c:pt idx="32">
                  <c:v>2008Q1</c:v>
                </c:pt>
                <c:pt idx="33">
                  <c:v>2008Q2</c:v>
                </c:pt>
                <c:pt idx="34">
                  <c:v>2008Q3</c:v>
                </c:pt>
                <c:pt idx="35">
                  <c:v>2008Q4</c:v>
                </c:pt>
                <c:pt idx="36">
                  <c:v>2009Q1</c:v>
                </c:pt>
                <c:pt idx="37">
                  <c:v>2009Q2</c:v>
                </c:pt>
                <c:pt idx="38">
                  <c:v>2009Q3</c:v>
                </c:pt>
                <c:pt idx="39">
                  <c:v>2009Q4</c:v>
                </c:pt>
                <c:pt idx="40">
                  <c:v>2010Q1</c:v>
                </c:pt>
                <c:pt idx="41">
                  <c:v>2010Q2</c:v>
                </c:pt>
                <c:pt idx="42">
                  <c:v>2010Q3</c:v>
                </c:pt>
                <c:pt idx="43">
                  <c:v>2010Q4</c:v>
                </c:pt>
                <c:pt idx="44">
                  <c:v>2011Q1</c:v>
                </c:pt>
                <c:pt idx="45">
                  <c:v>2011Q2</c:v>
                </c:pt>
                <c:pt idx="46">
                  <c:v>2011Q3</c:v>
                </c:pt>
                <c:pt idx="47">
                  <c:v>2011Q4</c:v>
                </c:pt>
                <c:pt idx="48">
                  <c:v>2012Q1</c:v>
                </c:pt>
                <c:pt idx="49">
                  <c:v>2012Q2</c:v>
                </c:pt>
                <c:pt idx="50">
                  <c:v>2012Q3</c:v>
                </c:pt>
                <c:pt idx="51">
                  <c:v>2012Q4</c:v>
                </c:pt>
                <c:pt idx="52">
                  <c:v>2013Q1</c:v>
                </c:pt>
                <c:pt idx="53">
                  <c:v>2013Q2</c:v>
                </c:pt>
                <c:pt idx="54">
                  <c:v>2013Q3</c:v>
                </c:pt>
                <c:pt idx="55">
                  <c:v>2013Q4</c:v>
                </c:pt>
                <c:pt idx="56">
                  <c:v>2014Q1</c:v>
                </c:pt>
                <c:pt idx="57">
                  <c:v>2014Q2</c:v>
                </c:pt>
                <c:pt idx="58">
                  <c:v>2014Q3</c:v>
                </c:pt>
                <c:pt idx="59">
                  <c:v>2014Q4</c:v>
                </c:pt>
                <c:pt idx="60">
                  <c:v>2015Q1</c:v>
                </c:pt>
                <c:pt idx="61">
                  <c:v>2015Q2</c:v>
                </c:pt>
                <c:pt idx="62">
                  <c:v>2015Q3</c:v>
                </c:pt>
                <c:pt idx="63">
                  <c:v>2015Q4</c:v>
                </c:pt>
                <c:pt idx="64">
                  <c:v>2016Q1</c:v>
                </c:pt>
                <c:pt idx="65">
                  <c:v>2016Q2</c:v>
                </c:pt>
                <c:pt idx="66">
                  <c:v>2016Q3</c:v>
                </c:pt>
                <c:pt idx="67">
                  <c:v>2016Q4</c:v>
                </c:pt>
                <c:pt idx="68">
                  <c:v>2017Q1</c:v>
                </c:pt>
                <c:pt idx="69">
                  <c:v>2017Q2</c:v>
                </c:pt>
                <c:pt idx="70">
                  <c:v>2017Q3</c:v>
                </c:pt>
                <c:pt idx="71">
                  <c:v>2017Q4</c:v>
                </c:pt>
                <c:pt idx="72">
                  <c:v>2018Q1</c:v>
                </c:pt>
                <c:pt idx="73">
                  <c:v>2018Q2</c:v>
                </c:pt>
                <c:pt idx="74">
                  <c:v>2018Q3</c:v>
                </c:pt>
                <c:pt idx="75">
                  <c:v>2018Q4</c:v>
                </c:pt>
                <c:pt idx="76">
                  <c:v>2019Q1</c:v>
                </c:pt>
                <c:pt idx="77">
                  <c:v>2019Q2</c:v>
                </c:pt>
              </c:strCache>
            </c:strRef>
          </c:cat>
          <c:val>
            <c:numRef>
              <c:f>'Zona Euro'!$C$2:$C$79</c:f>
              <c:numCache>
                <c:formatCode>General</c:formatCode>
                <c:ptCount val="78"/>
                <c:pt idx="0">
                  <c:v>2017419.6</c:v>
                </c:pt>
                <c:pt idx="1">
                  <c:v>2034652.5</c:v>
                </c:pt>
                <c:pt idx="2">
                  <c:v>2045312.8</c:v>
                </c:pt>
                <c:pt idx="3">
                  <c:v>2059111.4</c:v>
                </c:pt>
                <c:pt idx="4">
                  <c:v>2128319.7999999998</c:v>
                </c:pt>
                <c:pt idx="5">
                  <c:v>2130131.2999999998</c:v>
                </c:pt>
                <c:pt idx="6">
                  <c:v>2132455.7999999998</c:v>
                </c:pt>
                <c:pt idx="7">
                  <c:v>2135258</c:v>
                </c:pt>
                <c:pt idx="8">
                  <c:v>2136276.9</c:v>
                </c:pt>
                <c:pt idx="9">
                  <c:v>2148021.6</c:v>
                </c:pt>
                <c:pt idx="10">
                  <c:v>2156607.2000000002</c:v>
                </c:pt>
                <c:pt idx="11">
                  <c:v>2159921.7000000002</c:v>
                </c:pt>
                <c:pt idx="12">
                  <c:v>2151994.2999999998</c:v>
                </c:pt>
                <c:pt idx="13">
                  <c:v>2153318</c:v>
                </c:pt>
                <c:pt idx="14">
                  <c:v>2165942.1</c:v>
                </c:pt>
                <c:pt idx="15">
                  <c:v>2181742.2999999998</c:v>
                </c:pt>
                <c:pt idx="16">
                  <c:v>2193027.1</c:v>
                </c:pt>
                <c:pt idx="17">
                  <c:v>2205738.2999999998</c:v>
                </c:pt>
                <c:pt idx="18">
                  <c:v>2211590.2999999998</c:v>
                </c:pt>
                <c:pt idx="19">
                  <c:v>2219003.7000000002</c:v>
                </c:pt>
                <c:pt idx="20">
                  <c:v>2222899.1</c:v>
                </c:pt>
                <c:pt idx="21">
                  <c:v>2237372.4</c:v>
                </c:pt>
                <c:pt idx="22">
                  <c:v>2253228.5</c:v>
                </c:pt>
                <c:pt idx="23">
                  <c:v>2267471.6</c:v>
                </c:pt>
                <c:pt idx="24">
                  <c:v>2287783.4</c:v>
                </c:pt>
                <c:pt idx="25">
                  <c:v>2312193.7000000002</c:v>
                </c:pt>
                <c:pt idx="26">
                  <c:v>2325090.5</c:v>
                </c:pt>
                <c:pt idx="27">
                  <c:v>2352498.2000000002</c:v>
                </c:pt>
                <c:pt idx="28">
                  <c:v>2376380.7999999998</c:v>
                </c:pt>
                <c:pt idx="29">
                  <c:v>2391299.9</c:v>
                </c:pt>
                <c:pt idx="30">
                  <c:v>2400458.7999999998</c:v>
                </c:pt>
                <c:pt idx="31">
                  <c:v>2414866.7000000002</c:v>
                </c:pt>
                <c:pt idx="32">
                  <c:v>2433337</c:v>
                </c:pt>
                <c:pt idx="33">
                  <c:v>2424393.2000000002</c:v>
                </c:pt>
                <c:pt idx="34">
                  <c:v>2408882.7999999998</c:v>
                </c:pt>
                <c:pt idx="35">
                  <c:v>2370238.1</c:v>
                </c:pt>
                <c:pt idx="36">
                  <c:v>2315871.4</c:v>
                </c:pt>
                <c:pt idx="37">
                  <c:v>2311090</c:v>
                </c:pt>
                <c:pt idx="38">
                  <c:v>2318989.9</c:v>
                </c:pt>
                <c:pt idx="39">
                  <c:v>2331040.2999999998</c:v>
                </c:pt>
                <c:pt idx="40">
                  <c:v>2340555.1</c:v>
                </c:pt>
                <c:pt idx="41">
                  <c:v>2363107.6</c:v>
                </c:pt>
                <c:pt idx="42">
                  <c:v>2374059.6</c:v>
                </c:pt>
                <c:pt idx="43">
                  <c:v>2388751.6</c:v>
                </c:pt>
                <c:pt idx="44">
                  <c:v>2411522.6</c:v>
                </c:pt>
                <c:pt idx="45">
                  <c:v>2411023.7999999998</c:v>
                </c:pt>
                <c:pt idx="46">
                  <c:v>2413284.7999999998</c:v>
                </c:pt>
                <c:pt idx="47">
                  <c:v>2404409</c:v>
                </c:pt>
                <c:pt idx="48">
                  <c:v>2400147.7000000002</c:v>
                </c:pt>
                <c:pt idx="49">
                  <c:v>2391365.1</c:v>
                </c:pt>
                <c:pt idx="50">
                  <c:v>2388347.2999999998</c:v>
                </c:pt>
                <c:pt idx="51">
                  <c:v>2378740.5</c:v>
                </c:pt>
                <c:pt idx="52">
                  <c:v>2368631</c:v>
                </c:pt>
                <c:pt idx="53">
                  <c:v>2381399.6</c:v>
                </c:pt>
                <c:pt idx="54">
                  <c:v>2389864.4</c:v>
                </c:pt>
                <c:pt idx="55">
                  <c:v>2395345.7000000002</c:v>
                </c:pt>
                <c:pt idx="56">
                  <c:v>2411380.6</c:v>
                </c:pt>
                <c:pt idx="57">
                  <c:v>2415391</c:v>
                </c:pt>
                <c:pt idx="58">
                  <c:v>2426906.2999999998</c:v>
                </c:pt>
                <c:pt idx="59">
                  <c:v>2437697.4</c:v>
                </c:pt>
                <c:pt idx="60">
                  <c:v>2463830.9</c:v>
                </c:pt>
                <c:pt idx="61">
                  <c:v>2473304.2000000002</c:v>
                </c:pt>
                <c:pt idx="62">
                  <c:v>2485091.1</c:v>
                </c:pt>
                <c:pt idx="63">
                  <c:v>2495388.2000000002</c:v>
                </c:pt>
                <c:pt idx="64">
                  <c:v>2510191.7000000002</c:v>
                </c:pt>
                <c:pt idx="65">
                  <c:v>2518154.5</c:v>
                </c:pt>
                <c:pt idx="66">
                  <c:v>2528093.7000000002</c:v>
                </c:pt>
                <c:pt idx="67">
                  <c:v>2547640.7999999998</c:v>
                </c:pt>
                <c:pt idx="68">
                  <c:v>2565044.2999999998</c:v>
                </c:pt>
                <c:pt idx="69">
                  <c:v>2582467.5</c:v>
                </c:pt>
                <c:pt idx="70">
                  <c:v>2602619.7000000002</c:v>
                </c:pt>
                <c:pt idx="71">
                  <c:v>2622824.7999999998</c:v>
                </c:pt>
                <c:pt idx="72">
                  <c:v>2631042.9</c:v>
                </c:pt>
                <c:pt idx="73">
                  <c:v>2640861.9</c:v>
                </c:pt>
                <c:pt idx="74">
                  <c:v>2646324.7000000002</c:v>
                </c:pt>
                <c:pt idx="75">
                  <c:v>2654460.4</c:v>
                </c:pt>
                <c:pt idx="76">
                  <c:v>2665928.2000000002</c:v>
                </c:pt>
                <c:pt idx="77">
                  <c:v>2671262.6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73B-40B5-8AC4-242463AF3BF2}"/>
            </c:ext>
          </c:extLst>
        </c:ser>
        <c:ser>
          <c:idx val="1"/>
          <c:order val="1"/>
          <c:tx>
            <c:strRef>
              <c:f>'Zona Euro'!$D$1</c:f>
              <c:strCache>
                <c:ptCount val="1"/>
                <c:pt idx="0">
                  <c:v>Tendencia HP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'Zona Euro'!$B$2:$B$79</c:f>
              <c:strCache>
                <c:ptCount val="78"/>
                <c:pt idx="0">
                  <c:v>2000Q1</c:v>
                </c:pt>
                <c:pt idx="1">
                  <c:v>2000Q2</c:v>
                </c:pt>
                <c:pt idx="2">
                  <c:v>2000Q3</c:v>
                </c:pt>
                <c:pt idx="3">
                  <c:v>2000Q4</c:v>
                </c:pt>
                <c:pt idx="4">
                  <c:v>2001Q1</c:v>
                </c:pt>
                <c:pt idx="5">
                  <c:v>2001Q2</c:v>
                </c:pt>
                <c:pt idx="6">
                  <c:v>2001Q3</c:v>
                </c:pt>
                <c:pt idx="7">
                  <c:v>2001Q4</c:v>
                </c:pt>
                <c:pt idx="8">
                  <c:v>2002Q1</c:v>
                </c:pt>
                <c:pt idx="9">
                  <c:v>2002Q2</c:v>
                </c:pt>
                <c:pt idx="10">
                  <c:v>2002Q3</c:v>
                </c:pt>
                <c:pt idx="11">
                  <c:v>2002Q4</c:v>
                </c:pt>
                <c:pt idx="12">
                  <c:v>2003Q1</c:v>
                </c:pt>
                <c:pt idx="13">
                  <c:v>2003Q2</c:v>
                </c:pt>
                <c:pt idx="14">
                  <c:v>2003Q3</c:v>
                </c:pt>
                <c:pt idx="15">
                  <c:v>2003Q4</c:v>
                </c:pt>
                <c:pt idx="16">
                  <c:v>2004Q1</c:v>
                </c:pt>
                <c:pt idx="17">
                  <c:v>2004Q2</c:v>
                </c:pt>
                <c:pt idx="18">
                  <c:v>2004Q3</c:v>
                </c:pt>
                <c:pt idx="19">
                  <c:v>2004Q4</c:v>
                </c:pt>
                <c:pt idx="20">
                  <c:v>2005Q1</c:v>
                </c:pt>
                <c:pt idx="21">
                  <c:v>2005Q2</c:v>
                </c:pt>
                <c:pt idx="22">
                  <c:v>2005Q3</c:v>
                </c:pt>
                <c:pt idx="23">
                  <c:v>2005Q4</c:v>
                </c:pt>
                <c:pt idx="24">
                  <c:v>2006Q1</c:v>
                </c:pt>
                <c:pt idx="25">
                  <c:v>2006Q2</c:v>
                </c:pt>
                <c:pt idx="26">
                  <c:v>2006Q3</c:v>
                </c:pt>
                <c:pt idx="27">
                  <c:v>2006Q4</c:v>
                </c:pt>
                <c:pt idx="28">
                  <c:v>2007Q1</c:v>
                </c:pt>
                <c:pt idx="29">
                  <c:v>2007Q2</c:v>
                </c:pt>
                <c:pt idx="30">
                  <c:v>2007Q3</c:v>
                </c:pt>
                <c:pt idx="31">
                  <c:v>2007Q4</c:v>
                </c:pt>
                <c:pt idx="32">
                  <c:v>2008Q1</c:v>
                </c:pt>
                <c:pt idx="33">
                  <c:v>2008Q2</c:v>
                </c:pt>
                <c:pt idx="34">
                  <c:v>2008Q3</c:v>
                </c:pt>
                <c:pt idx="35">
                  <c:v>2008Q4</c:v>
                </c:pt>
                <c:pt idx="36">
                  <c:v>2009Q1</c:v>
                </c:pt>
                <c:pt idx="37">
                  <c:v>2009Q2</c:v>
                </c:pt>
                <c:pt idx="38">
                  <c:v>2009Q3</c:v>
                </c:pt>
                <c:pt idx="39">
                  <c:v>2009Q4</c:v>
                </c:pt>
                <c:pt idx="40">
                  <c:v>2010Q1</c:v>
                </c:pt>
                <c:pt idx="41">
                  <c:v>2010Q2</c:v>
                </c:pt>
                <c:pt idx="42">
                  <c:v>2010Q3</c:v>
                </c:pt>
                <c:pt idx="43">
                  <c:v>2010Q4</c:v>
                </c:pt>
                <c:pt idx="44">
                  <c:v>2011Q1</c:v>
                </c:pt>
                <c:pt idx="45">
                  <c:v>2011Q2</c:v>
                </c:pt>
                <c:pt idx="46">
                  <c:v>2011Q3</c:v>
                </c:pt>
                <c:pt idx="47">
                  <c:v>2011Q4</c:v>
                </c:pt>
                <c:pt idx="48">
                  <c:v>2012Q1</c:v>
                </c:pt>
                <c:pt idx="49">
                  <c:v>2012Q2</c:v>
                </c:pt>
                <c:pt idx="50">
                  <c:v>2012Q3</c:v>
                </c:pt>
                <c:pt idx="51">
                  <c:v>2012Q4</c:v>
                </c:pt>
                <c:pt idx="52">
                  <c:v>2013Q1</c:v>
                </c:pt>
                <c:pt idx="53">
                  <c:v>2013Q2</c:v>
                </c:pt>
                <c:pt idx="54">
                  <c:v>2013Q3</c:v>
                </c:pt>
                <c:pt idx="55">
                  <c:v>2013Q4</c:v>
                </c:pt>
                <c:pt idx="56">
                  <c:v>2014Q1</c:v>
                </c:pt>
                <c:pt idx="57">
                  <c:v>2014Q2</c:v>
                </c:pt>
                <c:pt idx="58">
                  <c:v>2014Q3</c:v>
                </c:pt>
                <c:pt idx="59">
                  <c:v>2014Q4</c:v>
                </c:pt>
                <c:pt idx="60">
                  <c:v>2015Q1</c:v>
                </c:pt>
                <c:pt idx="61">
                  <c:v>2015Q2</c:v>
                </c:pt>
                <c:pt idx="62">
                  <c:v>2015Q3</c:v>
                </c:pt>
                <c:pt idx="63">
                  <c:v>2015Q4</c:v>
                </c:pt>
                <c:pt idx="64">
                  <c:v>2016Q1</c:v>
                </c:pt>
                <c:pt idx="65">
                  <c:v>2016Q2</c:v>
                </c:pt>
                <c:pt idx="66">
                  <c:v>2016Q3</c:v>
                </c:pt>
                <c:pt idx="67">
                  <c:v>2016Q4</c:v>
                </c:pt>
                <c:pt idx="68">
                  <c:v>2017Q1</c:v>
                </c:pt>
                <c:pt idx="69">
                  <c:v>2017Q2</c:v>
                </c:pt>
                <c:pt idx="70">
                  <c:v>2017Q3</c:v>
                </c:pt>
                <c:pt idx="71">
                  <c:v>2017Q4</c:v>
                </c:pt>
                <c:pt idx="72">
                  <c:v>2018Q1</c:v>
                </c:pt>
                <c:pt idx="73">
                  <c:v>2018Q2</c:v>
                </c:pt>
                <c:pt idx="74">
                  <c:v>2018Q3</c:v>
                </c:pt>
                <c:pt idx="75">
                  <c:v>2018Q4</c:v>
                </c:pt>
                <c:pt idx="76">
                  <c:v>2019Q1</c:v>
                </c:pt>
                <c:pt idx="77">
                  <c:v>2019Q2</c:v>
                </c:pt>
              </c:strCache>
            </c:strRef>
          </c:cat>
          <c:val>
            <c:numRef>
              <c:f>'Zona Euro'!$D$2:$D$79</c:f>
              <c:numCache>
                <c:formatCode>General</c:formatCode>
                <c:ptCount val="78"/>
                <c:pt idx="0">
                  <c:v>2042430.3217087132</c:v>
                </c:pt>
                <c:pt idx="1">
                  <c:v>2052791.9218717825</c:v>
                </c:pt>
                <c:pt idx="2">
                  <c:v>2063137.8903337838</c:v>
                </c:pt>
                <c:pt idx="3">
                  <c:v>2073441.2582549793</c:v>
                </c:pt>
                <c:pt idx="4">
                  <c:v>2083663.916114172</c:v>
                </c:pt>
                <c:pt idx="5">
                  <c:v>2093758.7982287556</c:v>
                </c:pt>
                <c:pt idx="6">
                  <c:v>2103706.7488435525</c:v>
                </c:pt>
                <c:pt idx="7">
                  <c:v>2113511.3450169922</c:v>
                </c:pt>
                <c:pt idx="8">
                  <c:v>2123194.1319644768</c:v>
                </c:pt>
                <c:pt idx="9">
                  <c:v>2132790.2465607729</c:v>
                </c:pt>
                <c:pt idx="10">
                  <c:v>2142343.0024106689</c:v>
                </c:pt>
                <c:pt idx="11">
                  <c:v>2151905.2327148523</c:v>
                </c:pt>
                <c:pt idx="12">
                  <c:v>2161538.6857975037</c:v>
                </c:pt>
                <c:pt idx="13">
                  <c:v>2171310.1202748567</c:v>
                </c:pt>
                <c:pt idx="14">
                  <c:v>2181280.3295220216</c:v>
                </c:pt>
                <c:pt idx="15">
                  <c:v>2191498.8618389368</c:v>
                </c:pt>
                <c:pt idx="16">
                  <c:v>2202005.6791320895</c:v>
                </c:pt>
                <c:pt idx="17">
                  <c:v>2212834.6454568175</c:v>
                </c:pt>
                <c:pt idx="18">
                  <c:v>2224014.0132565009</c:v>
                </c:pt>
                <c:pt idx="19">
                  <c:v>2235567.5997586092</c:v>
                </c:pt>
                <c:pt idx="20">
                  <c:v>2247511.4573698258</c:v>
                </c:pt>
                <c:pt idx="21">
                  <c:v>2259851.2860594853</c:v>
                </c:pt>
                <c:pt idx="22">
                  <c:v>2272577.403073566</c:v>
                </c:pt>
                <c:pt idx="23">
                  <c:v>2285666.0763542592</c:v>
                </c:pt>
                <c:pt idx="24">
                  <c:v>2299081.4807793349</c:v>
                </c:pt>
                <c:pt idx="25">
                  <c:v>2312776.4196788426</c:v>
                </c:pt>
                <c:pt idx="26">
                  <c:v>2326696.635082345</c:v>
                </c:pt>
                <c:pt idx="27">
                  <c:v>2340787.504819605</c:v>
                </c:pt>
                <c:pt idx="28">
                  <c:v>2354993.4028859595</c:v>
                </c:pt>
                <c:pt idx="29">
                  <c:v>2369266.0224612327</c:v>
                </c:pt>
                <c:pt idx="30">
                  <c:v>2383570.4238484455</c:v>
                </c:pt>
                <c:pt idx="31">
                  <c:v>2397885.4385240809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73B-40B5-8AC4-242463AF3BF2}"/>
            </c:ext>
          </c:extLst>
        </c:ser>
        <c:ser>
          <c:idx val="2"/>
          <c:order val="2"/>
          <c:tx>
            <c:strRef>
              <c:f>'Zona Euro'!$E$1</c:f>
              <c:strCache>
                <c:ptCount val="1"/>
                <c:pt idx="0">
                  <c:v>Proyección HP</c:v>
                </c:pt>
              </c:strCache>
            </c:strRef>
          </c:tx>
          <c:spPr>
            <a:ln w="31750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'Zona Euro'!$B$2:$B$79</c:f>
              <c:strCache>
                <c:ptCount val="78"/>
                <c:pt idx="0">
                  <c:v>2000Q1</c:v>
                </c:pt>
                <c:pt idx="1">
                  <c:v>2000Q2</c:v>
                </c:pt>
                <c:pt idx="2">
                  <c:v>2000Q3</c:v>
                </c:pt>
                <c:pt idx="3">
                  <c:v>2000Q4</c:v>
                </c:pt>
                <c:pt idx="4">
                  <c:v>2001Q1</c:v>
                </c:pt>
                <c:pt idx="5">
                  <c:v>2001Q2</c:v>
                </c:pt>
                <c:pt idx="6">
                  <c:v>2001Q3</c:v>
                </c:pt>
                <c:pt idx="7">
                  <c:v>2001Q4</c:v>
                </c:pt>
                <c:pt idx="8">
                  <c:v>2002Q1</c:v>
                </c:pt>
                <c:pt idx="9">
                  <c:v>2002Q2</c:v>
                </c:pt>
                <c:pt idx="10">
                  <c:v>2002Q3</c:v>
                </c:pt>
                <c:pt idx="11">
                  <c:v>2002Q4</c:v>
                </c:pt>
                <c:pt idx="12">
                  <c:v>2003Q1</c:v>
                </c:pt>
                <c:pt idx="13">
                  <c:v>2003Q2</c:v>
                </c:pt>
                <c:pt idx="14">
                  <c:v>2003Q3</c:v>
                </c:pt>
                <c:pt idx="15">
                  <c:v>2003Q4</c:v>
                </c:pt>
                <c:pt idx="16">
                  <c:v>2004Q1</c:v>
                </c:pt>
                <c:pt idx="17">
                  <c:v>2004Q2</c:v>
                </c:pt>
                <c:pt idx="18">
                  <c:v>2004Q3</c:v>
                </c:pt>
                <c:pt idx="19">
                  <c:v>2004Q4</c:v>
                </c:pt>
                <c:pt idx="20">
                  <c:v>2005Q1</c:v>
                </c:pt>
                <c:pt idx="21">
                  <c:v>2005Q2</c:v>
                </c:pt>
                <c:pt idx="22">
                  <c:v>2005Q3</c:v>
                </c:pt>
                <c:pt idx="23">
                  <c:v>2005Q4</c:v>
                </c:pt>
                <c:pt idx="24">
                  <c:v>2006Q1</c:v>
                </c:pt>
                <c:pt idx="25">
                  <c:v>2006Q2</c:v>
                </c:pt>
                <c:pt idx="26">
                  <c:v>2006Q3</c:v>
                </c:pt>
                <c:pt idx="27">
                  <c:v>2006Q4</c:v>
                </c:pt>
                <c:pt idx="28">
                  <c:v>2007Q1</c:v>
                </c:pt>
                <c:pt idx="29">
                  <c:v>2007Q2</c:v>
                </c:pt>
                <c:pt idx="30">
                  <c:v>2007Q3</c:v>
                </c:pt>
                <c:pt idx="31">
                  <c:v>2007Q4</c:v>
                </c:pt>
                <c:pt idx="32">
                  <c:v>2008Q1</c:v>
                </c:pt>
                <c:pt idx="33">
                  <c:v>2008Q2</c:v>
                </c:pt>
                <c:pt idx="34">
                  <c:v>2008Q3</c:v>
                </c:pt>
                <c:pt idx="35">
                  <c:v>2008Q4</c:v>
                </c:pt>
                <c:pt idx="36">
                  <c:v>2009Q1</c:v>
                </c:pt>
                <c:pt idx="37">
                  <c:v>2009Q2</c:v>
                </c:pt>
                <c:pt idx="38">
                  <c:v>2009Q3</c:v>
                </c:pt>
                <c:pt idx="39">
                  <c:v>2009Q4</c:v>
                </c:pt>
                <c:pt idx="40">
                  <c:v>2010Q1</c:v>
                </c:pt>
                <c:pt idx="41">
                  <c:v>2010Q2</c:v>
                </c:pt>
                <c:pt idx="42">
                  <c:v>2010Q3</c:v>
                </c:pt>
                <c:pt idx="43">
                  <c:v>2010Q4</c:v>
                </c:pt>
                <c:pt idx="44">
                  <c:v>2011Q1</c:v>
                </c:pt>
                <c:pt idx="45">
                  <c:v>2011Q2</c:v>
                </c:pt>
                <c:pt idx="46">
                  <c:v>2011Q3</c:v>
                </c:pt>
                <c:pt idx="47">
                  <c:v>2011Q4</c:v>
                </c:pt>
                <c:pt idx="48">
                  <c:v>2012Q1</c:v>
                </c:pt>
                <c:pt idx="49">
                  <c:v>2012Q2</c:v>
                </c:pt>
                <c:pt idx="50">
                  <c:v>2012Q3</c:v>
                </c:pt>
                <c:pt idx="51">
                  <c:v>2012Q4</c:v>
                </c:pt>
                <c:pt idx="52">
                  <c:v>2013Q1</c:v>
                </c:pt>
                <c:pt idx="53">
                  <c:v>2013Q2</c:v>
                </c:pt>
                <c:pt idx="54">
                  <c:v>2013Q3</c:v>
                </c:pt>
                <c:pt idx="55">
                  <c:v>2013Q4</c:v>
                </c:pt>
                <c:pt idx="56">
                  <c:v>2014Q1</c:v>
                </c:pt>
                <c:pt idx="57">
                  <c:v>2014Q2</c:v>
                </c:pt>
                <c:pt idx="58">
                  <c:v>2014Q3</c:v>
                </c:pt>
                <c:pt idx="59">
                  <c:v>2014Q4</c:v>
                </c:pt>
                <c:pt idx="60">
                  <c:v>2015Q1</c:v>
                </c:pt>
                <c:pt idx="61">
                  <c:v>2015Q2</c:v>
                </c:pt>
                <c:pt idx="62">
                  <c:v>2015Q3</c:v>
                </c:pt>
                <c:pt idx="63">
                  <c:v>2015Q4</c:v>
                </c:pt>
                <c:pt idx="64">
                  <c:v>2016Q1</c:v>
                </c:pt>
                <c:pt idx="65">
                  <c:v>2016Q2</c:v>
                </c:pt>
                <c:pt idx="66">
                  <c:v>2016Q3</c:v>
                </c:pt>
                <c:pt idx="67">
                  <c:v>2016Q4</c:v>
                </c:pt>
                <c:pt idx="68">
                  <c:v>2017Q1</c:v>
                </c:pt>
                <c:pt idx="69">
                  <c:v>2017Q2</c:v>
                </c:pt>
                <c:pt idx="70">
                  <c:v>2017Q3</c:v>
                </c:pt>
                <c:pt idx="71">
                  <c:v>2017Q4</c:v>
                </c:pt>
                <c:pt idx="72">
                  <c:v>2018Q1</c:v>
                </c:pt>
                <c:pt idx="73">
                  <c:v>2018Q2</c:v>
                </c:pt>
                <c:pt idx="74">
                  <c:v>2018Q3</c:v>
                </c:pt>
                <c:pt idx="75">
                  <c:v>2018Q4</c:v>
                </c:pt>
                <c:pt idx="76">
                  <c:v>2019Q1</c:v>
                </c:pt>
                <c:pt idx="77">
                  <c:v>2019Q2</c:v>
                </c:pt>
              </c:strCache>
            </c:strRef>
          </c:cat>
          <c:val>
            <c:numRef>
              <c:f>'Zona Euro'!$E$2:$E$79</c:f>
              <c:numCache>
                <c:formatCode>General</c:formatCode>
                <c:ptCount val="78"/>
                <c:pt idx="31">
                  <c:v>2397885.4385240809</c:v>
                </c:pt>
                <c:pt idx="32">
                  <c:v>2391388.4020162853</c:v>
                </c:pt>
                <c:pt idx="33">
                  <c:v>2403342.048979253</c:v>
                </c:pt>
                <c:pt idx="34">
                  <c:v>2415488.8218257604</c:v>
                </c:pt>
                <c:pt idx="35">
                  <c:v>2427858.2474673083</c:v>
                </c:pt>
                <c:pt idx="36">
                  <c:v>2440482.2647215375</c:v>
                </c:pt>
                <c:pt idx="37">
                  <c:v>2453392.8199456381</c:v>
                </c:pt>
                <c:pt idx="38">
                  <c:v>2466617.8130202023</c:v>
                </c:pt>
                <c:pt idx="39">
                  <c:v>2480180.1720293402</c:v>
                </c:pt>
                <c:pt idx="40">
                  <c:v>2494097.0359910703</c:v>
                </c:pt>
                <c:pt idx="41">
                  <c:v>2508379.0089198239</c:v>
                </c:pt>
                <c:pt idx="42">
                  <c:v>2523029.4243465364</c:v>
                </c:pt>
                <c:pt idx="43">
                  <c:v>2538043.1428207103</c:v>
                </c:pt>
                <c:pt idx="44">
                  <c:v>2553406.2361996132</c:v>
                </c:pt>
                <c:pt idx="45">
                  <c:v>2569096.9839298087</c:v>
                </c:pt>
                <c:pt idx="46">
                  <c:v>2585088.0849701297</c:v>
                </c:pt>
                <c:pt idx="47">
                  <c:v>2601347.3461985523</c:v>
                </c:pt>
                <c:pt idx="48">
                  <c:v>2617836.468896145</c:v>
                </c:pt>
                <c:pt idx="49">
                  <c:v>2634509.3123733317</c:v>
                </c:pt>
                <c:pt idx="50">
                  <c:v>2651311.0432112189</c:v>
                </c:pt>
                <c:pt idx="51">
                  <c:v>2668177.876168116</c:v>
                </c:pt>
                <c:pt idx="52">
                  <c:v>2685039.5178824728</c:v>
                </c:pt>
                <c:pt idx="53">
                  <c:v>2701822.8771754741</c:v>
                </c:pt>
                <c:pt idx="54">
                  <c:v>2718457.960631107</c:v>
                </c:pt>
                <c:pt idx="55">
                  <c:v>2734880.9399672402</c:v>
                </c:pt>
                <c:pt idx="56">
                  <c:v>2751037.9502960676</c:v>
                </c:pt>
                <c:pt idx="57">
                  <c:v>2766890.8853135286</c:v>
                </c:pt>
                <c:pt idx="58">
                  <c:v>2782419.3080087253</c:v>
                </c:pt>
                <c:pt idx="59">
                  <c:v>2797619.2236221777</c:v>
                </c:pt>
                <c:pt idx="60">
                  <c:v>2812519.3722497402</c:v>
                </c:pt>
                <c:pt idx="61">
                  <c:v>2827174.9105853997</c:v>
                </c:pt>
                <c:pt idx="62">
                  <c:v>2841650.8934687776</c:v>
                </c:pt>
                <c:pt idx="63">
                  <c:v>2852592.9942799974</c:v>
                </c:pt>
                <c:pt idx="64">
                  <c:v>2870067.7020620806</c:v>
                </c:pt>
                <c:pt idx="65">
                  <c:v>2886531.1396303657</c:v>
                </c:pt>
                <c:pt idx="66">
                  <c:v>2902976.6724120323</c:v>
                </c:pt>
                <c:pt idx="67">
                  <c:v>2919388.0238172701</c:v>
                </c:pt>
                <c:pt idx="68">
                  <c:v>2935750.1830998836</c:v>
                </c:pt>
                <c:pt idx="69">
                  <c:v>2952050.0059573278</c:v>
                </c:pt>
                <c:pt idx="70">
                  <c:v>2968276.7323221229</c:v>
                </c:pt>
                <c:pt idx="71">
                  <c:v>2984422.2797375568</c:v>
                </c:pt>
                <c:pt idx="72">
                  <c:v>3000481.4710807372</c:v>
                </c:pt>
                <c:pt idx="73">
                  <c:v>3016452.1884619254</c:v>
                </c:pt>
                <c:pt idx="74">
                  <c:v>3032335.442641383</c:v>
                </c:pt>
                <c:pt idx="75">
                  <c:v>3048135.3426777115</c:v>
                </c:pt>
                <c:pt idx="76">
                  <c:v>3063858.9164549485</c:v>
                </c:pt>
                <c:pt idx="77">
                  <c:v>3079515.8171465006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73B-40B5-8AC4-242463AF3BF2}"/>
            </c:ext>
          </c:extLst>
        </c:ser>
        <c:ser>
          <c:idx val="3"/>
          <c:order val="3"/>
          <c:tx>
            <c:strRef>
              <c:f>'Zona Euro'!$F$1</c:f>
              <c:strCache>
                <c:ptCount val="1"/>
                <c:pt idx="0">
                  <c:v>Proyección tendencia nivelada</c:v>
                </c:pt>
              </c:strCache>
            </c:strRef>
          </c:tx>
          <c:spPr>
            <a:ln w="3492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strRef>
              <c:f>'Zona Euro'!$B$2:$B$79</c:f>
              <c:strCache>
                <c:ptCount val="78"/>
                <c:pt idx="0">
                  <c:v>2000Q1</c:v>
                </c:pt>
                <c:pt idx="1">
                  <c:v>2000Q2</c:v>
                </c:pt>
                <c:pt idx="2">
                  <c:v>2000Q3</c:v>
                </c:pt>
                <c:pt idx="3">
                  <c:v>2000Q4</c:v>
                </c:pt>
                <c:pt idx="4">
                  <c:v>2001Q1</c:v>
                </c:pt>
                <c:pt idx="5">
                  <c:v>2001Q2</c:v>
                </c:pt>
                <c:pt idx="6">
                  <c:v>2001Q3</c:v>
                </c:pt>
                <c:pt idx="7">
                  <c:v>2001Q4</c:v>
                </c:pt>
                <c:pt idx="8">
                  <c:v>2002Q1</c:v>
                </c:pt>
                <c:pt idx="9">
                  <c:v>2002Q2</c:v>
                </c:pt>
                <c:pt idx="10">
                  <c:v>2002Q3</c:v>
                </c:pt>
                <c:pt idx="11">
                  <c:v>2002Q4</c:v>
                </c:pt>
                <c:pt idx="12">
                  <c:v>2003Q1</c:v>
                </c:pt>
                <c:pt idx="13">
                  <c:v>2003Q2</c:v>
                </c:pt>
                <c:pt idx="14">
                  <c:v>2003Q3</c:v>
                </c:pt>
                <c:pt idx="15">
                  <c:v>2003Q4</c:v>
                </c:pt>
                <c:pt idx="16">
                  <c:v>2004Q1</c:v>
                </c:pt>
                <c:pt idx="17">
                  <c:v>2004Q2</c:v>
                </c:pt>
                <c:pt idx="18">
                  <c:v>2004Q3</c:v>
                </c:pt>
                <c:pt idx="19">
                  <c:v>2004Q4</c:v>
                </c:pt>
                <c:pt idx="20">
                  <c:v>2005Q1</c:v>
                </c:pt>
                <c:pt idx="21">
                  <c:v>2005Q2</c:v>
                </c:pt>
                <c:pt idx="22">
                  <c:v>2005Q3</c:v>
                </c:pt>
                <c:pt idx="23">
                  <c:v>2005Q4</c:v>
                </c:pt>
                <c:pt idx="24">
                  <c:v>2006Q1</c:v>
                </c:pt>
                <c:pt idx="25">
                  <c:v>2006Q2</c:v>
                </c:pt>
                <c:pt idx="26">
                  <c:v>2006Q3</c:v>
                </c:pt>
                <c:pt idx="27">
                  <c:v>2006Q4</c:v>
                </c:pt>
                <c:pt idx="28">
                  <c:v>2007Q1</c:v>
                </c:pt>
                <c:pt idx="29">
                  <c:v>2007Q2</c:v>
                </c:pt>
                <c:pt idx="30">
                  <c:v>2007Q3</c:v>
                </c:pt>
                <c:pt idx="31">
                  <c:v>2007Q4</c:v>
                </c:pt>
                <c:pt idx="32">
                  <c:v>2008Q1</c:v>
                </c:pt>
                <c:pt idx="33">
                  <c:v>2008Q2</c:v>
                </c:pt>
                <c:pt idx="34">
                  <c:v>2008Q3</c:v>
                </c:pt>
                <c:pt idx="35">
                  <c:v>2008Q4</c:v>
                </c:pt>
                <c:pt idx="36">
                  <c:v>2009Q1</c:v>
                </c:pt>
                <c:pt idx="37">
                  <c:v>2009Q2</c:v>
                </c:pt>
                <c:pt idx="38">
                  <c:v>2009Q3</c:v>
                </c:pt>
                <c:pt idx="39">
                  <c:v>2009Q4</c:v>
                </c:pt>
                <c:pt idx="40">
                  <c:v>2010Q1</c:v>
                </c:pt>
                <c:pt idx="41">
                  <c:v>2010Q2</c:v>
                </c:pt>
                <c:pt idx="42">
                  <c:v>2010Q3</c:v>
                </c:pt>
                <c:pt idx="43">
                  <c:v>2010Q4</c:v>
                </c:pt>
                <c:pt idx="44">
                  <c:v>2011Q1</c:v>
                </c:pt>
                <c:pt idx="45">
                  <c:v>2011Q2</c:v>
                </c:pt>
                <c:pt idx="46">
                  <c:v>2011Q3</c:v>
                </c:pt>
                <c:pt idx="47">
                  <c:v>2011Q4</c:v>
                </c:pt>
                <c:pt idx="48">
                  <c:v>2012Q1</c:v>
                </c:pt>
                <c:pt idx="49">
                  <c:v>2012Q2</c:v>
                </c:pt>
                <c:pt idx="50">
                  <c:v>2012Q3</c:v>
                </c:pt>
                <c:pt idx="51">
                  <c:v>2012Q4</c:v>
                </c:pt>
                <c:pt idx="52">
                  <c:v>2013Q1</c:v>
                </c:pt>
                <c:pt idx="53">
                  <c:v>2013Q2</c:v>
                </c:pt>
                <c:pt idx="54">
                  <c:v>2013Q3</c:v>
                </c:pt>
                <c:pt idx="55">
                  <c:v>2013Q4</c:v>
                </c:pt>
                <c:pt idx="56">
                  <c:v>2014Q1</c:v>
                </c:pt>
                <c:pt idx="57">
                  <c:v>2014Q2</c:v>
                </c:pt>
                <c:pt idx="58">
                  <c:v>2014Q3</c:v>
                </c:pt>
                <c:pt idx="59">
                  <c:v>2014Q4</c:v>
                </c:pt>
                <c:pt idx="60">
                  <c:v>2015Q1</c:v>
                </c:pt>
                <c:pt idx="61">
                  <c:v>2015Q2</c:v>
                </c:pt>
                <c:pt idx="62">
                  <c:v>2015Q3</c:v>
                </c:pt>
                <c:pt idx="63">
                  <c:v>2015Q4</c:v>
                </c:pt>
                <c:pt idx="64">
                  <c:v>2016Q1</c:v>
                </c:pt>
                <c:pt idx="65">
                  <c:v>2016Q2</c:v>
                </c:pt>
                <c:pt idx="66">
                  <c:v>2016Q3</c:v>
                </c:pt>
                <c:pt idx="67">
                  <c:v>2016Q4</c:v>
                </c:pt>
                <c:pt idx="68">
                  <c:v>2017Q1</c:v>
                </c:pt>
                <c:pt idx="69">
                  <c:v>2017Q2</c:v>
                </c:pt>
                <c:pt idx="70">
                  <c:v>2017Q3</c:v>
                </c:pt>
                <c:pt idx="71">
                  <c:v>2017Q4</c:v>
                </c:pt>
                <c:pt idx="72">
                  <c:v>2018Q1</c:v>
                </c:pt>
                <c:pt idx="73">
                  <c:v>2018Q2</c:v>
                </c:pt>
                <c:pt idx="74">
                  <c:v>2018Q3</c:v>
                </c:pt>
                <c:pt idx="75">
                  <c:v>2018Q4</c:v>
                </c:pt>
                <c:pt idx="76">
                  <c:v>2019Q1</c:v>
                </c:pt>
                <c:pt idx="77">
                  <c:v>2019Q2</c:v>
                </c:pt>
              </c:strCache>
            </c:strRef>
          </c:cat>
          <c:val>
            <c:numRef>
              <c:f>'Zona Euro'!$F$2:$F$79</c:f>
              <c:numCache>
                <c:formatCode>General</c:formatCode>
                <c:ptCount val="78"/>
                <c:pt idx="36">
                  <c:v>2341486.9647215372</c:v>
                </c:pt>
                <c:pt idx="37">
                  <c:v>2354397.5199456378</c:v>
                </c:pt>
                <c:pt idx="38">
                  <c:v>2367622.5130202021</c:v>
                </c:pt>
                <c:pt idx="39">
                  <c:v>2381184.8720293399</c:v>
                </c:pt>
                <c:pt idx="40">
                  <c:v>2395101.73599107</c:v>
                </c:pt>
                <c:pt idx="41">
                  <c:v>2409383.7089198236</c:v>
                </c:pt>
                <c:pt idx="42">
                  <c:v>2424034.1243465361</c:v>
                </c:pt>
                <c:pt idx="43">
                  <c:v>2439047.84282071</c:v>
                </c:pt>
                <c:pt idx="44">
                  <c:v>2454410.9361996129</c:v>
                </c:pt>
                <c:pt idx="45">
                  <c:v>2470101.6839298084</c:v>
                </c:pt>
                <c:pt idx="46">
                  <c:v>2486092.7849701294</c:v>
                </c:pt>
                <c:pt idx="47">
                  <c:v>2502352.046198552</c:v>
                </c:pt>
                <c:pt idx="48">
                  <c:v>2518841.1688961447</c:v>
                </c:pt>
                <c:pt idx="49">
                  <c:v>2535514.0123733315</c:v>
                </c:pt>
                <c:pt idx="50">
                  <c:v>2552315.7432112186</c:v>
                </c:pt>
                <c:pt idx="51">
                  <c:v>2569182.5761681157</c:v>
                </c:pt>
                <c:pt idx="52">
                  <c:v>2586044.2178824726</c:v>
                </c:pt>
                <c:pt idx="53">
                  <c:v>2602827.5771754738</c:v>
                </c:pt>
                <c:pt idx="54">
                  <c:v>2619462.6606311067</c:v>
                </c:pt>
                <c:pt idx="55">
                  <c:v>2635885.6399672399</c:v>
                </c:pt>
                <c:pt idx="56">
                  <c:v>2652042.6502960674</c:v>
                </c:pt>
                <c:pt idx="57">
                  <c:v>2667895.5853135283</c:v>
                </c:pt>
                <c:pt idx="58">
                  <c:v>2683424.008008725</c:v>
                </c:pt>
                <c:pt idx="59">
                  <c:v>2698623.9236221774</c:v>
                </c:pt>
                <c:pt idx="60">
                  <c:v>2713524.0722497399</c:v>
                </c:pt>
                <c:pt idx="61">
                  <c:v>2728179.6105853994</c:v>
                </c:pt>
                <c:pt idx="62">
                  <c:v>2742655.5934687774</c:v>
                </c:pt>
                <c:pt idx="63">
                  <c:v>2753597.6942799971</c:v>
                </c:pt>
                <c:pt idx="64">
                  <c:v>2771072.4020620803</c:v>
                </c:pt>
                <c:pt idx="65">
                  <c:v>2787535.8396303654</c:v>
                </c:pt>
                <c:pt idx="66">
                  <c:v>2803981.372412032</c:v>
                </c:pt>
                <c:pt idx="67">
                  <c:v>2820392.7238172698</c:v>
                </c:pt>
                <c:pt idx="68">
                  <c:v>2836754.8830998833</c:v>
                </c:pt>
                <c:pt idx="69">
                  <c:v>2853054.7059573275</c:v>
                </c:pt>
                <c:pt idx="70">
                  <c:v>2869281.4323221226</c:v>
                </c:pt>
                <c:pt idx="71">
                  <c:v>2885426.9797375565</c:v>
                </c:pt>
                <c:pt idx="72">
                  <c:v>2901486.1710807369</c:v>
                </c:pt>
                <c:pt idx="73">
                  <c:v>2917456.8884619251</c:v>
                </c:pt>
                <c:pt idx="74">
                  <c:v>2933340.1426413828</c:v>
                </c:pt>
                <c:pt idx="75">
                  <c:v>2949140.0426777112</c:v>
                </c:pt>
                <c:pt idx="76">
                  <c:v>2964863.6164549482</c:v>
                </c:pt>
                <c:pt idx="77">
                  <c:v>2980520.5171465003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73B-40B5-8AC4-242463AF3B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30977384"/>
        <c:axId val="430974432"/>
      </c:lineChart>
      <c:catAx>
        <c:axId val="430977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0974432"/>
        <c:crosses val="autoZero"/>
        <c:auto val="1"/>
        <c:lblAlgn val="ctr"/>
        <c:lblOffset val="100"/>
        <c:noMultiLvlLbl val="0"/>
      </c:catAx>
      <c:valAx>
        <c:axId val="430974432"/>
        <c:scaling>
          <c:orientation val="minMax"/>
          <c:min val="2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0977384"/>
        <c:crosses val="autoZero"/>
        <c:crossBetween val="between"/>
        <c:majorUnit val="30000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Japón!$C$1</c:f>
              <c:strCache>
                <c:ptCount val="1"/>
                <c:pt idx="0">
                  <c:v>PIB Japón</c:v>
                </c:pt>
              </c:strCache>
            </c:strRef>
          </c:tx>
          <c:spPr>
            <a:ln w="3492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Japón!$B$2:$B$79</c:f>
              <c:strCache>
                <c:ptCount val="78"/>
                <c:pt idx="0">
                  <c:v>2000Q1</c:v>
                </c:pt>
                <c:pt idx="1">
                  <c:v>2000Q2</c:v>
                </c:pt>
                <c:pt idx="2">
                  <c:v>2000Q3</c:v>
                </c:pt>
                <c:pt idx="3">
                  <c:v>2000Q4</c:v>
                </c:pt>
                <c:pt idx="4">
                  <c:v>2001Q1</c:v>
                </c:pt>
                <c:pt idx="5">
                  <c:v>2001Q2</c:v>
                </c:pt>
                <c:pt idx="6">
                  <c:v>2001Q3</c:v>
                </c:pt>
                <c:pt idx="7">
                  <c:v>2001Q4</c:v>
                </c:pt>
                <c:pt idx="8">
                  <c:v>2002Q1</c:v>
                </c:pt>
                <c:pt idx="9">
                  <c:v>2002Q2</c:v>
                </c:pt>
                <c:pt idx="10">
                  <c:v>2002Q3</c:v>
                </c:pt>
                <c:pt idx="11">
                  <c:v>2002Q4</c:v>
                </c:pt>
                <c:pt idx="12">
                  <c:v>2003Q1</c:v>
                </c:pt>
                <c:pt idx="13">
                  <c:v>2003Q2</c:v>
                </c:pt>
                <c:pt idx="14">
                  <c:v>2003Q3</c:v>
                </c:pt>
                <c:pt idx="15">
                  <c:v>2003Q4</c:v>
                </c:pt>
                <c:pt idx="16">
                  <c:v>2004Q1</c:v>
                </c:pt>
                <c:pt idx="17">
                  <c:v>2004Q2</c:v>
                </c:pt>
                <c:pt idx="18">
                  <c:v>2004Q3</c:v>
                </c:pt>
                <c:pt idx="19">
                  <c:v>2004Q4</c:v>
                </c:pt>
                <c:pt idx="20">
                  <c:v>2005Q1</c:v>
                </c:pt>
                <c:pt idx="21">
                  <c:v>2005Q2</c:v>
                </c:pt>
                <c:pt idx="22">
                  <c:v>2005Q3</c:v>
                </c:pt>
                <c:pt idx="23">
                  <c:v>2005Q4</c:v>
                </c:pt>
                <c:pt idx="24">
                  <c:v>2006Q1</c:v>
                </c:pt>
                <c:pt idx="25">
                  <c:v>2006Q2</c:v>
                </c:pt>
                <c:pt idx="26">
                  <c:v>2006Q3</c:v>
                </c:pt>
                <c:pt idx="27">
                  <c:v>2006Q4</c:v>
                </c:pt>
                <c:pt idx="28">
                  <c:v>2007Q1</c:v>
                </c:pt>
                <c:pt idx="29">
                  <c:v>2007Q2</c:v>
                </c:pt>
                <c:pt idx="30">
                  <c:v>2007Q3</c:v>
                </c:pt>
                <c:pt idx="31">
                  <c:v>2007Q4</c:v>
                </c:pt>
                <c:pt idx="32">
                  <c:v>2008Q1</c:v>
                </c:pt>
                <c:pt idx="33">
                  <c:v>2008Q2</c:v>
                </c:pt>
                <c:pt idx="34">
                  <c:v>2008Q3</c:v>
                </c:pt>
                <c:pt idx="35">
                  <c:v>2008Q4</c:v>
                </c:pt>
                <c:pt idx="36">
                  <c:v>2009Q1</c:v>
                </c:pt>
                <c:pt idx="37">
                  <c:v>2009Q2</c:v>
                </c:pt>
                <c:pt idx="38">
                  <c:v>2009Q3</c:v>
                </c:pt>
                <c:pt idx="39">
                  <c:v>2009Q4</c:v>
                </c:pt>
                <c:pt idx="40">
                  <c:v>2010Q1</c:v>
                </c:pt>
                <c:pt idx="41">
                  <c:v>2010Q2</c:v>
                </c:pt>
                <c:pt idx="42">
                  <c:v>2010Q3</c:v>
                </c:pt>
                <c:pt idx="43">
                  <c:v>2010Q4</c:v>
                </c:pt>
                <c:pt idx="44">
                  <c:v>2011Q1</c:v>
                </c:pt>
                <c:pt idx="45">
                  <c:v>2011Q2</c:v>
                </c:pt>
                <c:pt idx="46">
                  <c:v>2011Q3</c:v>
                </c:pt>
                <c:pt idx="47">
                  <c:v>2011Q4</c:v>
                </c:pt>
                <c:pt idx="48">
                  <c:v>2012Q1</c:v>
                </c:pt>
                <c:pt idx="49">
                  <c:v>2012Q2</c:v>
                </c:pt>
                <c:pt idx="50">
                  <c:v>2012Q3</c:v>
                </c:pt>
                <c:pt idx="51">
                  <c:v>2012Q4</c:v>
                </c:pt>
                <c:pt idx="52">
                  <c:v>2013Q1</c:v>
                </c:pt>
                <c:pt idx="53">
                  <c:v>2013Q2</c:v>
                </c:pt>
                <c:pt idx="54">
                  <c:v>2013Q3</c:v>
                </c:pt>
                <c:pt idx="55">
                  <c:v>2013Q4</c:v>
                </c:pt>
                <c:pt idx="56">
                  <c:v>2014Q1</c:v>
                </c:pt>
                <c:pt idx="57">
                  <c:v>2014Q2</c:v>
                </c:pt>
                <c:pt idx="58">
                  <c:v>2014Q3</c:v>
                </c:pt>
                <c:pt idx="59">
                  <c:v>2014Q4</c:v>
                </c:pt>
                <c:pt idx="60">
                  <c:v>2015Q1</c:v>
                </c:pt>
                <c:pt idx="61">
                  <c:v>2015Q2</c:v>
                </c:pt>
                <c:pt idx="62">
                  <c:v>2015Q3</c:v>
                </c:pt>
                <c:pt idx="63">
                  <c:v>2015Q4</c:v>
                </c:pt>
                <c:pt idx="64">
                  <c:v>2016Q1</c:v>
                </c:pt>
                <c:pt idx="65">
                  <c:v>2016Q2</c:v>
                </c:pt>
                <c:pt idx="66">
                  <c:v>2016Q3</c:v>
                </c:pt>
                <c:pt idx="67">
                  <c:v>2016Q4</c:v>
                </c:pt>
                <c:pt idx="68">
                  <c:v>2017Q1</c:v>
                </c:pt>
                <c:pt idx="69">
                  <c:v>2017Q2</c:v>
                </c:pt>
                <c:pt idx="70">
                  <c:v>2017Q3</c:v>
                </c:pt>
                <c:pt idx="71">
                  <c:v>2017Q4</c:v>
                </c:pt>
                <c:pt idx="72">
                  <c:v>2018Q1</c:v>
                </c:pt>
                <c:pt idx="73">
                  <c:v>2018Q2</c:v>
                </c:pt>
                <c:pt idx="74">
                  <c:v>2018Q3</c:v>
                </c:pt>
                <c:pt idx="75">
                  <c:v>2018Q4</c:v>
                </c:pt>
                <c:pt idx="76">
                  <c:v>2019Q1</c:v>
                </c:pt>
                <c:pt idx="77">
                  <c:v>2019Q2</c:v>
                </c:pt>
              </c:strCache>
            </c:strRef>
          </c:cat>
          <c:val>
            <c:numRef>
              <c:f>Japón!$C$2:$C$79</c:f>
              <c:numCache>
                <c:formatCode>#,##0.00</c:formatCode>
                <c:ptCount val="78"/>
                <c:pt idx="0">
                  <c:v>459988.8</c:v>
                </c:pt>
                <c:pt idx="1">
                  <c:v>460963.6</c:v>
                </c:pt>
                <c:pt idx="2">
                  <c:v>461310</c:v>
                </c:pt>
                <c:pt idx="3">
                  <c:v>465855.2</c:v>
                </c:pt>
                <c:pt idx="4">
                  <c:v>468228.9</c:v>
                </c:pt>
                <c:pt idx="5">
                  <c:v>466051.6</c:v>
                </c:pt>
                <c:pt idx="6">
                  <c:v>461276.5</c:v>
                </c:pt>
                <c:pt idx="7">
                  <c:v>459927.7</c:v>
                </c:pt>
                <c:pt idx="8">
                  <c:v>460576.4</c:v>
                </c:pt>
                <c:pt idx="9">
                  <c:v>464091.8</c:v>
                </c:pt>
                <c:pt idx="10">
                  <c:v>465557.2</c:v>
                </c:pt>
                <c:pt idx="11">
                  <c:v>466804.6</c:v>
                </c:pt>
                <c:pt idx="12">
                  <c:v>467055.1</c:v>
                </c:pt>
                <c:pt idx="13">
                  <c:v>470079.6</c:v>
                </c:pt>
                <c:pt idx="14">
                  <c:v>471915</c:v>
                </c:pt>
                <c:pt idx="15">
                  <c:v>477139.8</c:v>
                </c:pt>
                <c:pt idx="16">
                  <c:v>480843.4</c:v>
                </c:pt>
                <c:pt idx="17">
                  <c:v>480542.8</c:v>
                </c:pt>
                <c:pt idx="18">
                  <c:v>483575.9</c:v>
                </c:pt>
                <c:pt idx="19">
                  <c:v>482566.40000000002</c:v>
                </c:pt>
                <c:pt idx="20">
                  <c:v>484822.2</c:v>
                </c:pt>
                <c:pt idx="21">
                  <c:v>488129.7</c:v>
                </c:pt>
                <c:pt idx="22">
                  <c:v>492881</c:v>
                </c:pt>
                <c:pt idx="23">
                  <c:v>493700</c:v>
                </c:pt>
                <c:pt idx="24">
                  <c:v>494514.7</c:v>
                </c:pt>
                <c:pt idx="25">
                  <c:v>495865.9</c:v>
                </c:pt>
                <c:pt idx="26">
                  <c:v>494985.4</c:v>
                </c:pt>
                <c:pt idx="27">
                  <c:v>501385.1</c:v>
                </c:pt>
                <c:pt idx="28">
                  <c:v>505008</c:v>
                </c:pt>
                <c:pt idx="29">
                  <c:v>505736</c:v>
                </c:pt>
                <c:pt idx="30">
                  <c:v>503175.7</c:v>
                </c:pt>
                <c:pt idx="31">
                  <c:v>505493.5</c:v>
                </c:pt>
                <c:pt idx="32">
                  <c:v>507248.5</c:v>
                </c:pt>
                <c:pt idx="33">
                  <c:v>504933</c:v>
                </c:pt>
                <c:pt idx="34">
                  <c:v>498602</c:v>
                </c:pt>
                <c:pt idx="35">
                  <c:v>486512.5</c:v>
                </c:pt>
                <c:pt idx="36">
                  <c:v>463242.9</c:v>
                </c:pt>
                <c:pt idx="37">
                  <c:v>472894.5</c:v>
                </c:pt>
                <c:pt idx="38">
                  <c:v>473160.4</c:v>
                </c:pt>
                <c:pt idx="39">
                  <c:v>479747.1</c:v>
                </c:pt>
                <c:pt idx="40">
                  <c:v>483807.5</c:v>
                </c:pt>
                <c:pt idx="41">
                  <c:v>490218.2</c:v>
                </c:pt>
                <c:pt idx="42">
                  <c:v>499249.8</c:v>
                </c:pt>
                <c:pt idx="43">
                  <c:v>495215.7</c:v>
                </c:pt>
                <c:pt idx="44">
                  <c:v>488120.6</c:v>
                </c:pt>
                <c:pt idx="45">
                  <c:v>484922.1</c:v>
                </c:pt>
                <c:pt idx="46">
                  <c:v>497157</c:v>
                </c:pt>
                <c:pt idx="47">
                  <c:v>496366.5</c:v>
                </c:pt>
                <c:pt idx="48">
                  <c:v>502637.9</c:v>
                </c:pt>
                <c:pt idx="49">
                  <c:v>498600.9</c:v>
                </c:pt>
                <c:pt idx="50">
                  <c:v>496809.2</c:v>
                </c:pt>
                <c:pt idx="51">
                  <c:v>498075.9</c:v>
                </c:pt>
                <c:pt idx="52">
                  <c:v>503912.7</c:v>
                </c:pt>
                <c:pt idx="53">
                  <c:v>508079.5</c:v>
                </c:pt>
                <c:pt idx="54">
                  <c:v>512318</c:v>
                </c:pt>
                <c:pt idx="55">
                  <c:v>512114.1</c:v>
                </c:pt>
                <c:pt idx="56">
                  <c:v>516977.6</c:v>
                </c:pt>
                <c:pt idx="57">
                  <c:v>507314</c:v>
                </c:pt>
                <c:pt idx="58">
                  <c:v>507786.8</c:v>
                </c:pt>
                <c:pt idx="59">
                  <c:v>510256.8</c:v>
                </c:pt>
                <c:pt idx="60">
                  <c:v>517034.6</c:v>
                </c:pt>
                <c:pt idx="61">
                  <c:v>517854.4</c:v>
                </c:pt>
                <c:pt idx="62">
                  <c:v>517646.1</c:v>
                </c:pt>
                <c:pt idx="63">
                  <c:v>515547.2</c:v>
                </c:pt>
                <c:pt idx="64">
                  <c:v>519098.1</c:v>
                </c:pt>
                <c:pt idx="65">
                  <c:v>519259.1</c:v>
                </c:pt>
                <c:pt idx="66">
                  <c:v>520645</c:v>
                </c:pt>
                <c:pt idx="67">
                  <c:v>521732.4</c:v>
                </c:pt>
                <c:pt idx="68">
                  <c:v>526118.6</c:v>
                </c:pt>
                <c:pt idx="69">
                  <c:v>528480.69999999995</c:v>
                </c:pt>
                <c:pt idx="70">
                  <c:v>532296.69999999995</c:v>
                </c:pt>
                <c:pt idx="71">
                  <c:v>534059.4</c:v>
                </c:pt>
                <c:pt idx="72">
                  <c:v>533315.6</c:v>
                </c:pt>
                <c:pt idx="73">
                  <c:v>535802.30000000005</c:v>
                </c:pt>
                <c:pt idx="74">
                  <c:v>533205.6</c:v>
                </c:pt>
                <c:pt idx="75">
                  <c:v>535537.9</c:v>
                </c:pt>
                <c:pt idx="76">
                  <c:v>538428.9</c:v>
                </c:pt>
                <c:pt idx="77">
                  <c:v>540233.4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BC9-4200-BD8E-03173A4C9781}"/>
            </c:ext>
          </c:extLst>
        </c:ser>
        <c:ser>
          <c:idx val="1"/>
          <c:order val="1"/>
          <c:tx>
            <c:strRef>
              <c:f>Japón!$D$1</c:f>
              <c:strCache>
                <c:ptCount val="1"/>
                <c:pt idx="0">
                  <c:v>Tendencia HP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Japón!$B$2:$B$79</c:f>
              <c:strCache>
                <c:ptCount val="78"/>
                <c:pt idx="0">
                  <c:v>2000Q1</c:v>
                </c:pt>
                <c:pt idx="1">
                  <c:v>2000Q2</c:v>
                </c:pt>
                <c:pt idx="2">
                  <c:v>2000Q3</c:v>
                </c:pt>
                <c:pt idx="3">
                  <c:v>2000Q4</c:v>
                </c:pt>
                <c:pt idx="4">
                  <c:v>2001Q1</c:v>
                </c:pt>
                <c:pt idx="5">
                  <c:v>2001Q2</c:v>
                </c:pt>
                <c:pt idx="6">
                  <c:v>2001Q3</c:v>
                </c:pt>
                <c:pt idx="7">
                  <c:v>2001Q4</c:v>
                </c:pt>
                <c:pt idx="8">
                  <c:v>2002Q1</c:v>
                </c:pt>
                <c:pt idx="9">
                  <c:v>2002Q2</c:v>
                </c:pt>
                <c:pt idx="10">
                  <c:v>2002Q3</c:v>
                </c:pt>
                <c:pt idx="11">
                  <c:v>2002Q4</c:v>
                </c:pt>
                <c:pt idx="12">
                  <c:v>2003Q1</c:v>
                </c:pt>
                <c:pt idx="13">
                  <c:v>2003Q2</c:v>
                </c:pt>
                <c:pt idx="14">
                  <c:v>2003Q3</c:v>
                </c:pt>
                <c:pt idx="15">
                  <c:v>2003Q4</c:v>
                </c:pt>
                <c:pt idx="16">
                  <c:v>2004Q1</c:v>
                </c:pt>
                <c:pt idx="17">
                  <c:v>2004Q2</c:v>
                </c:pt>
                <c:pt idx="18">
                  <c:v>2004Q3</c:v>
                </c:pt>
                <c:pt idx="19">
                  <c:v>2004Q4</c:v>
                </c:pt>
                <c:pt idx="20">
                  <c:v>2005Q1</c:v>
                </c:pt>
                <c:pt idx="21">
                  <c:v>2005Q2</c:v>
                </c:pt>
                <c:pt idx="22">
                  <c:v>2005Q3</c:v>
                </c:pt>
                <c:pt idx="23">
                  <c:v>2005Q4</c:v>
                </c:pt>
                <c:pt idx="24">
                  <c:v>2006Q1</c:v>
                </c:pt>
                <c:pt idx="25">
                  <c:v>2006Q2</c:v>
                </c:pt>
                <c:pt idx="26">
                  <c:v>2006Q3</c:v>
                </c:pt>
                <c:pt idx="27">
                  <c:v>2006Q4</c:v>
                </c:pt>
                <c:pt idx="28">
                  <c:v>2007Q1</c:v>
                </c:pt>
                <c:pt idx="29">
                  <c:v>2007Q2</c:v>
                </c:pt>
                <c:pt idx="30">
                  <c:v>2007Q3</c:v>
                </c:pt>
                <c:pt idx="31">
                  <c:v>2007Q4</c:v>
                </c:pt>
                <c:pt idx="32">
                  <c:v>2008Q1</c:v>
                </c:pt>
                <c:pt idx="33">
                  <c:v>2008Q2</c:v>
                </c:pt>
                <c:pt idx="34">
                  <c:v>2008Q3</c:v>
                </c:pt>
                <c:pt idx="35">
                  <c:v>2008Q4</c:v>
                </c:pt>
                <c:pt idx="36">
                  <c:v>2009Q1</c:v>
                </c:pt>
                <c:pt idx="37">
                  <c:v>2009Q2</c:v>
                </c:pt>
                <c:pt idx="38">
                  <c:v>2009Q3</c:v>
                </c:pt>
                <c:pt idx="39">
                  <c:v>2009Q4</c:v>
                </c:pt>
                <c:pt idx="40">
                  <c:v>2010Q1</c:v>
                </c:pt>
                <c:pt idx="41">
                  <c:v>2010Q2</c:v>
                </c:pt>
                <c:pt idx="42">
                  <c:v>2010Q3</c:v>
                </c:pt>
                <c:pt idx="43">
                  <c:v>2010Q4</c:v>
                </c:pt>
                <c:pt idx="44">
                  <c:v>2011Q1</c:v>
                </c:pt>
                <c:pt idx="45">
                  <c:v>2011Q2</c:v>
                </c:pt>
                <c:pt idx="46">
                  <c:v>2011Q3</c:v>
                </c:pt>
                <c:pt idx="47">
                  <c:v>2011Q4</c:v>
                </c:pt>
                <c:pt idx="48">
                  <c:v>2012Q1</c:v>
                </c:pt>
                <c:pt idx="49">
                  <c:v>2012Q2</c:v>
                </c:pt>
                <c:pt idx="50">
                  <c:v>2012Q3</c:v>
                </c:pt>
                <c:pt idx="51">
                  <c:v>2012Q4</c:v>
                </c:pt>
                <c:pt idx="52">
                  <c:v>2013Q1</c:v>
                </c:pt>
                <c:pt idx="53">
                  <c:v>2013Q2</c:v>
                </c:pt>
                <c:pt idx="54">
                  <c:v>2013Q3</c:v>
                </c:pt>
                <c:pt idx="55">
                  <c:v>2013Q4</c:v>
                </c:pt>
                <c:pt idx="56">
                  <c:v>2014Q1</c:v>
                </c:pt>
                <c:pt idx="57">
                  <c:v>2014Q2</c:v>
                </c:pt>
                <c:pt idx="58">
                  <c:v>2014Q3</c:v>
                </c:pt>
                <c:pt idx="59">
                  <c:v>2014Q4</c:v>
                </c:pt>
                <c:pt idx="60">
                  <c:v>2015Q1</c:v>
                </c:pt>
                <c:pt idx="61">
                  <c:v>2015Q2</c:v>
                </c:pt>
                <c:pt idx="62">
                  <c:v>2015Q3</c:v>
                </c:pt>
                <c:pt idx="63">
                  <c:v>2015Q4</c:v>
                </c:pt>
                <c:pt idx="64">
                  <c:v>2016Q1</c:v>
                </c:pt>
                <c:pt idx="65">
                  <c:v>2016Q2</c:v>
                </c:pt>
                <c:pt idx="66">
                  <c:v>2016Q3</c:v>
                </c:pt>
                <c:pt idx="67">
                  <c:v>2016Q4</c:v>
                </c:pt>
                <c:pt idx="68">
                  <c:v>2017Q1</c:v>
                </c:pt>
                <c:pt idx="69">
                  <c:v>2017Q2</c:v>
                </c:pt>
                <c:pt idx="70">
                  <c:v>2017Q3</c:v>
                </c:pt>
                <c:pt idx="71">
                  <c:v>2017Q4</c:v>
                </c:pt>
                <c:pt idx="72">
                  <c:v>2018Q1</c:v>
                </c:pt>
                <c:pt idx="73">
                  <c:v>2018Q2</c:v>
                </c:pt>
                <c:pt idx="74">
                  <c:v>2018Q3</c:v>
                </c:pt>
                <c:pt idx="75">
                  <c:v>2018Q4</c:v>
                </c:pt>
                <c:pt idx="76">
                  <c:v>2019Q1</c:v>
                </c:pt>
                <c:pt idx="77">
                  <c:v>2019Q2</c:v>
                </c:pt>
              </c:strCache>
            </c:strRef>
          </c:cat>
          <c:val>
            <c:numRef>
              <c:f>Japón!$D$2:$D$79</c:f>
              <c:numCache>
                <c:formatCode>General</c:formatCode>
                <c:ptCount val="78"/>
                <c:pt idx="0">
                  <c:v>457428.81205118803</c:v>
                </c:pt>
                <c:pt idx="1">
                  <c:v>458485.26058574126</c:v>
                </c:pt>
                <c:pt idx="2">
                  <c:v>459543.30911276251</c:v>
                </c:pt>
                <c:pt idx="3">
                  <c:v>460606.10658685362</c:v>
                </c:pt>
                <c:pt idx="4">
                  <c:v>461677.90614442097</c:v>
                </c:pt>
                <c:pt idx="5">
                  <c:v>462766.24160525412</c:v>
                </c:pt>
                <c:pt idx="6">
                  <c:v>463882.74116030236</c:v>
                </c:pt>
                <c:pt idx="7">
                  <c:v>465041.08634951164</c:v>
                </c:pt>
                <c:pt idx="8">
                  <c:v>466253.32981210278</c:v>
                </c:pt>
                <c:pt idx="9">
                  <c:v>467528.32832082815</c:v>
                </c:pt>
                <c:pt idx="10">
                  <c:v>468871.39056730754</c:v>
                </c:pt>
                <c:pt idx="11">
                  <c:v>470285.67741296004</c:v>
                </c:pt>
                <c:pt idx="12">
                  <c:v>471772.27835010015</c:v>
                </c:pt>
                <c:pt idx="13">
                  <c:v>473330.10719765926</c:v>
                </c:pt>
                <c:pt idx="14">
                  <c:v>474955.12953809992</c:v>
                </c:pt>
                <c:pt idx="15">
                  <c:v>476641.2793868861</c:v>
                </c:pt>
                <c:pt idx="16">
                  <c:v>478380.59067852056</c:v>
                </c:pt>
                <c:pt idx="17">
                  <c:v>480165.40892288921</c:v>
                </c:pt>
                <c:pt idx="18">
                  <c:v>481989.61888570385</c:v>
                </c:pt>
                <c:pt idx="19">
                  <c:v>483847.34120209934</c:v>
                </c:pt>
                <c:pt idx="20">
                  <c:v>485733.68793290691</c:v>
                </c:pt>
                <c:pt idx="21">
                  <c:v>487642.97055070655</c:v>
                </c:pt>
                <c:pt idx="22">
                  <c:v>489568.93084812019</c:v>
                </c:pt>
                <c:pt idx="23">
                  <c:v>491505.61482367548</c:v>
                </c:pt>
                <c:pt idx="24">
                  <c:v>493449.13851912011</c:v>
                </c:pt>
                <c:pt idx="25">
                  <c:v>495396.98946693708</c:v>
                </c:pt>
                <c:pt idx="26">
                  <c:v>497347.32117553486</c:v>
                </c:pt>
                <c:pt idx="27">
                  <c:v>499298.58022240514</c:v>
                </c:pt>
                <c:pt idx="28">
                  <c:v>501247.73698430497</c:v>
                </c:pt>
                <c:pt idx="29">
                  <c:v>503193.06591285235</c:v>
                </c:pt>
                <c:pt idx="30">
                  <c:v>505135.19162405009</c:v>
                </c:pt>
                <c:pt idx="31">
                  <c:v>507076.3280677055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BC9-4200-BD8E-03173A4C9781}"/>
            </c:ext>
          </c:extLst>
        </c:ser>
        <c:ser>
          <c:idx val="2"/>
          <c:order val="2"/>
          <c:tx>
            <c:strRef>
              <c:f>Japón!$E$1</c:f>
              <c:strCache>
                <c:ptCount val="1"/>
                <c:pt idx="0">
                  <c:v>Proyección HP</c:v>
                </c:pt>
              </c:strCache>
            </c:strRef>
          </c:tx>
          <c:spPr>
            <a:ln w="31750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Japón!$B$2:$B$79</c:f>
              <c:strCache>
                <c:ptCount val="78"/>
                <c:pt idx="0">
                  <c:v>2000Q1</c:v>
                </c:pt>
                <c:pt idx="1">
                  <c:v>2000Q2</c:v>
                </c:pt>
                <c:pt idx="2">
                  <c:v>2000Q3</c:v>
                </c:pt>
                <c:pt idx="3">
                  <c:v>2000Q4</c:v>
                </c:pt>
                <c:pt idx="4">
                  <c:v>2001Q1</c:v>
                </c:pt>
                <c:pt idx="5">
                  <c:v>2001Q2</c:v>
                </c:pt>
                <c:pt idx="6">
                  <c:v>2001Q3</c:v>
                </c:pt>
                <c:pt idx="7">
                  <c:v>2001Q4</c:v>
                </c:pt>
                <c:pt idx="8">
                  <c:v>2002Q1</c:v>
                </c:pt>
                <c:pt idx="9">
                  <c:v>2002Q2</c:v>
                </c:pt>
                <c:pt idx="10">
                  <c:v>2002Q3</c:v>
                </c:pt>
                <c:pt idx="11">
                  <c:v>2002Q4</c:v>
                </c:pt>
                <c:pt idx="12">
                  <c:v>2003Q1</c:v>
                </c:pt>
                <c:pt idx="13">
                  <c:v>2003Q2</c:v>
                </c:pt>
                <c:pt idx="14">
                  <c:v>2003Q3</c:v>
                </c:pt>
                <c:pt idx="15">
                  <c:v>2003Q4</c:v>
                </c:pt>
                <c:pt idx="16">
                  <c:v>2004Q1</c:v>
                </c:pt>
                <c:pt idx="17">
                  <c:v>2004Q2</c:v>
                </c:pt>
                <c:pt idx="18">
                  <c:v>2004Q3</c:v>
                </c:pt>
                <c:pt idx="19">
                  <c:v>2004Q4</c:v>
                </c:pt>
                <c:pt idx="20">
                  <c:v>2005Q1</c:v>
                </c:pt>
                <c:pt idx="21">
                  <c:v>2005Q2</c:v>
                </c:pt>
                <c:pt idx="22">
                  <c:v>2005Q3</c:v>
                </c:pt>
                <c:pt idx="23">
                  <c:v>2005Q4</c:v>
                </c:pt>
                <c:pt idx="24">
                  <c:v>2006Q1</c:v>
                </c:pt>
                <c:pt idx="25">
                  <c:v>2006Q2</c:v>
                </c:pt>
                <c:pt idx="26">
                  <c:v>2006Q3</c:v>
                </c:pt>
                <c:pt idx="27">
                  <c:v>2006Q4</c:v>
                </c:pt>
                <c:pt idx="28">
                  <c:v>2007Q1</c:v>
                </c:pt>
                <c:pt idx="29">
                  <c:v>2007Q2</c:v>
                </c:pt>
                <c:pt idx="30">
                  <c:v>2007Q3</c:v>
                </c:pt>
                <c:pt idx="31">
                  <c:v>2007Q4</c:v>
                </c:pt>
                <c:pt idx="32">
                  <c:v>2008Q1</c:v>
                </c:pt>
                <c:pt idx="33">
                  <c:v>2008Q2</c:v>
                </c:pt>
                <c:pt idx="34">
                  <c:v>2008Q3</c:v>
                </c:pt>
                <c:pt idx="35">
                  <c:v>2008Q4</c:v>
                </c:pt>
                <c:pt idx="36">
                  <c:v>2009Q1</c:v>
                </c:pt>
                <c:pt idx="37">
                  <c:v>2009Q2</c:v>
                </c:pt>
                <c:pt idx="38">
                  <c:v>2009Q3</c:v>
                </c:pt>
                <c:pt idx="39">
                  <c:v>2009Q4</c:v>
                </c:pt>
                <c:pt idx="40">
                  <c:v>2010Q1</c:v>
                </c:pt>
                <c:pt idx="41">
                  <c:v>2010Q2</c:v>
                </c:pt>
                <c:pt idx="42">
                  <c:v>2010Q3</c:v>
                </c:pt>
                <c:pt idx="43">
                  <c:v>2010Q4</c:v>
                </c:pt>
                <c:pt idx="44">
                  <c:v>2011Q1</c:v>
                </c:pt>
                <c:pt idx="45">
                  <c:v>2011Q2</c:v>
                </c:pt>
                <c:pt idx="46">
                  <c:v>2011Q3</c:v>
                </c:pt>
                <c:pt idx="47">
                  <c:v>2011Q4</c:v>
                </c:pt>
                <c:pt idx="48">
                  <c:v>2012Q1</c:v>
                </c:pt>
                <c:pt idx="49">
                  <c:v>2012Q2</c:v>
                </c:pt>
                <c:pt idx="50">
                  <c:v>2012Q3</c:v>
                </c:pt>
                <c:pt idx="51">
                  <c:v>2012Q4</c:v>
                </c:pt>
                <c:pt idx="52">
                  <c:v>2013Q1</c:v>
                </c:pt>
                <c:pt idx="53">
                  <c:v>2013Q2</c:v>
                </c:pt>
                <c:pt idx="54">
                  <c:v>2013Q3</c:v>
                </c:pt>
                <c:pt idx="55">
                  <c:v>2013Q4</c:v>
                </c:pt>
                <c:pt idx="56">
                  <c:v>2014Q1</c:v>
                </c:pt>
                <c:pt idx="57">
                  <c:v>2014Q2</c:v>
                </c:pt>
                <c:pt idx="58">
                  <c:v>2014Q3</c:v>
                </c:pt>
                <c:pt idx="59">
                  <c:v>2014Q4</c:v>
                </c:pt>
                <c:pt idx="60">
                  <c:v>2015Q1</c:v>
                </c:pt>
                <c:pt idx="61">
                  <c:v>2015Q2</c:v>
                </c:pt>
                <c:pt idx="62">
                  <c:v>2015Q3</c:v>
                </c:pt>
                <c:pt idx="63">
                  <c:v>2015Q4</c:v>
                </c:pt>
                <c:pt idx="64">
                  <c:v>2016Q1</c:v>
                </c:pt>
                <c:pt idx="65">
                  <c:v>2016Q2</c:v>
                </c:pt>
                <c:pt idx="66">
                  <c:v>2016Q3</c:v>
                </c:pt>
                <c:pt idx="67">
                  <c:v>2016Q4</c:v>
                </c:pt>
                <c:pt idx="68">
                  <c:v>2017Q1</c:v>
                </c:pt>
                <c:pt idx="69">
                  <c:v>2017Q2</c:v>
                </c:pt>
                <c:pt idx="70">
                  <c:v>2017Q3</c:v>
                </c:pt>
                <c:pt idx="71">
                  <c:v>2017Q4</c:v>
                </c:pt>
                <c:pt idx="72">
                  <c:v>2018Q1</c:v>
                </c:pt>
                <c:pt idx="73">
                  <c:v>2018Q2</c:v>
                </c:pt>
                <c:pt idx="74">
                  <c:v>2018Q3</c:v>
                </c:pt>
                <c:pt idx="75">
                  <c:v>2018Q4</c:v>
                </c:pt>
                <c:pt idx="76">
                  <c:v>2019Q1</c:v>
                </c:pt>
                <c:pt idx="77">
                  <c:v>2019Q2</c:v>
                </c:pt>
              </c:strCache>
            </c:strRef>
          </c:cat>
          <c:val>
            <c:numRef>
              <c:f>Japón!$E$2:$E$79</c:f>
              <c:numCache>
                <c:formatCode>General</c:formatCode>
                <c:ptCount val="78"/>
                <c:pt idx="31">
                  <c:v>507076.3280677055</c:v>
                </c:pt>
                <c:pt idx="32">
                  <c:v>506339.33427422709</c:v>
                </c:pt>
                <c:pt idx="33">
                  <c:v>508235.20629593963</c:v>
                </c:pt>
                <c:pt idx="34">
                  <c:v>510174.13725119439</c:v>
                </c:pt>
                <c:pt idx="35">
                  <c:v>512155.23747509788</c:v>
                </c:pt>
                <c:pt idx="36">
                  <c:v>514176.46697403054</c:v>
                </c:pt>
                <c:pt idx="37">
                  <c:v>516234.37255247339</c:v>
                </c:pt>
                <c:pt idx="38">
                  <c:v>518324.10412340856</c:v>
                </c:pt>
                <c:pt idx="39">
                  <c:v>520439.81244175229</c:v>
                </c:pt>
                <c:pt idx="40">
                  <c:v>522575.22033253167</c:v>
                </c:pt>
                <c:pt idx="41">
                  <c:v>524723.99237050686</c:v>
                </c:pt>
                <c:pt idx="42">
                  <c:v>526879.93576435407</c:v>
                </c:pt>
                <c:pt idx="43">
                  <c:v>529037.05969799159</c:v>
                </c:pt>
                <c:pt idx="44">
                  <c:v>531189.85070315655</c:v>
                </c:pt>
                <c:pt idx="45">
                  <c:v>533333.60440109693</c:v>
                </c:pt>
                <c:pt idx="46">
                  <c:v>535464.75010654016</c:v>
                </c:pt>
                <c:pt idx="47">
                  <c:v>537580.76617735496</c:v>
                </c:pt>
                <c:pt idx="48">
                  <c:v>539680.00450749276</c:v>
                </c:pt>
                <c:pt idx="49">
                  <c:v>541760.96356727357</c:v>
                </c:pt>
                <c:pt idx="50">
                  <c:v>543822.00439410412</c:v>
                </c:pt>
                <c:pt idx="51">
                  <c:v>545861.87769008428</c:v>
                </c:pt>
                <c:pt idx="52">
                  <c:v>547879.80556931719</c:v>
                </c:pt>
                <c:pt idx="53">
                  <c:v>549876.6265117306</c:v>
                </c:pt>
                <c:pt idx="54">
                  <c:v>551854.68162222486</c:v>
                </c:pt>
                <c:pt idx="55">
                  <c:v>553816.77855121461</c:v>
                </c:pt>
                <c:pt idx="56">
                  <c:v>555764.23762859206</c:v>
                </c:pt>
                <c:pt idx="57">
                  <c:v>557697.13868281664</c:v>
                </c:pt>
                <c:pt idx="58">
                  <c:v>559615.10863684386</c:v>
                </c:pt>
                <c:pt idx="59">
                  <c:v>561519.03155330103</c:v>
                </c:pt>
                <c:pt idx="60">
                  <c:v>563418.1724794961</c:v>
                </c:pt>
                <c:pt idx="61">
                  <c:v>565325.42526842654</c:v>
                </c:pt>
                <c:pt idx="62">
                  <c:v>567251.55782102328</c:v>
                </c:pt>
                <c:pt idx="63">
                  <c:v>569907.07817616814</c:v>
                </c:pt>
                <c:pt idx="64">
                  <c:v>572119.94757283037</c:v>
                </c:pt>
                <c:pt idx="65">
                  <c:v>574178.8812099956</c:v>
                </c:pt>
                <c:pt idx="66">
                  <c:v>576227.27390834352</c:v>
                </c:pt>
                <c:pt idx="67">
                  <c:v>578265.77341119549</c:v>
                </c:pt>
                <c:pt idx="68">
                  <c:v>580295.37163747137</c:v>
                </c:pt>
                <c:pt idx="69">
                  <c:v>582317.35955161892</c:v>
                </c:pt>
                <c:pt idx="70">
                  <c:v>584333.24933341565</c:v>
                </c:pt>
                <c:pt idx="71">
                  <c:v>586344.67758070771</c:v>
                </c:pt>
                <c:pt idx="72">
                  <c:v>588353.31388954376</c:v>
                </c:pt>
                <c:pt idx="73">
                  <c:v>590360.79036776978</c:v>
                </c:pt>
                <c:pt idx="74">
                  <c:v>592368.64489089546</c:v>
                </c:pt>
                <c:pt idx="75">
                  <c:v>594378.27090965165</c:v>
                </c:pt>
                <c:pt idx="76">
                  <c:v>596390.8664839057</c:v>
                </c:pt>
                <c:pt idx="77">
                  <c:v>598407.39791732153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BC9-4200-BD8E-03173A4C9781}"/>
            </c:ext>
          </c:extLst>
        </c:ser>
        <c:ser>
          <c:idx val="3"/>
          <c:order val="3"/>
          <c:tx>
            <c:strRef>
              <c:f>Japón!$F$1</c:f>
              <c:strCache>
                <c:ptCount val="1"/>
                <c:pt idx="0">
                  <c:v>Proyección tendencia nivelada</c:v>
                </c:pt>
              </c:strCache>
            </c:strRef>
          </c:tx>
          <c:spPr>
            <a:ln w="3492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strRef>
              <c:f>Japón!$B$2:$B$79</c:f>
              <c:strCache>
                <c:ptCount val="78"/>
                <c:pt idx="0">
                  <c:v>2000Q1</c:v>
                </c:pt>
                <c:pt idx="1">
                  <c:v>2000Q2</c:v>
                </c:pt>
                <c:pt idx="2">
                  <c:v>2000Q3</c:v>
                </c:pt>
                <c:pt idx="3">
                  <c:v>2000Q4</c:v>
                </c:pt>
                <c:pt idx="4">
                  <c:v>2001Q1</c:v>
                </c:pt>
                <c:pt idx="5">
                  <c:v>2001Q2</c:v>
                </c:pt>
                <c:pt idx="6">
                  <c:v>2001Q3</c:v>
                </c:pt>
                <c:pt idx="7">
                  <c:v>2001Q4</c:v>
                </c:pt>
                <c:pt idx="8">
                  <c:v>2002Q1</c:v>
                </c:pt>
                <c:pt idx="9">
                  <c:v>2002Q2</c:v>
                </c:pt>
                <c:pt idx="10">
                  <c:v>2002Q3</c:v>
                </c:pt>
                <c:pt idx="11">
                  <c:v>2002Q4</c:v>
                </c:pt>
                <c:pt idx="12">
                  <c:v>2003Q1</c:v>
                </c:pt>
                <c:pt idx="13">
                  <c:v>2003Q2</c:v>
                </c:pt>
                <c:pt idx="14">
                  <c:v>2003Q3</c:v>
                </c:pt>
                <c:pt idx="15">
                  <c:v>2003Q4</c:v>
                </c:pt>
                <c:pt idx="16">
                  <c:v>2004Q1</c:v>
                </c:pt>
                <c:pt idx="17">
                  <c:v>2004Q2</c:v>
                </c:pt>
                <c:pt idx="18">
                  <c:v>2004Q3</c:v>
                </c:pt>
                <c:pt idx="19">
                  <c:v>2004Q4</c:v>
                </c:pt>
                <c:pt idx="20">
                  <c:v>2005Q1</c:v>
                </c:pt>
                <c:pt idx="21">
                  <c:v>2005Q2</c:v>
                </c:pt>
                <c:pt idx="22">
                  <c:v>2005Q3</c:v>
                </c:pt>
                <c:pt idx="23">
                  <c:v>2005Q4</c:v>
                </c:pt>
                <c:pt idx="24">
                  <c:v>2006Q1</c:v>
                </c:pt>
                <c:pt idx="25">
                  <c:v>2006Q2</c:v>
                </c:pt>
                <c:pt idx="26">
                  <c:v>2006Q3</c:v>
                </c:pt>
                <c:pt idx="27">
                  <c:v>2006Q4</c:v>
                </c:pt>
                <c:pt idx="28">
                  <c:v>2007Q1</c:v>
                </c:pt>
                <c:pt idx="29">
                  <c:v>2007Q2</c:v>
                </c:pt>
                <c:pt idx="30">
                  <c:v>2007Q3</c:v>
                </c:pt>
                <c:pt idx="31">
                  <c:v>2007Q4</c:v>
                </c:pt>
                <c:pt idx="32">
                  <c:v>2008Q1</c:v>
                </c:pt>
                <c:pt idx="33">
                  <c:v>2008Q2</c:v>
                </c:pt>
                <c:pt idx="34">
                  <c:v>2008Q3</c:v>
                </c:pt>
                <c:pt idx="35">
                  <c:v>2008Q4</c:v>
                </c:pt>
                <c:pt idx="36">
                  <c:v>2009Q1</c:v>
                </c:pt>
                <c:pt idx="37">
                  <c:v>2009Q2</c:v>
                </c:pt>
                <c:pt idx="38">
                  <c:v>2009Q3</c:v>
                </c:pt>
                <c:pt idx="39">
                  <c:v>2009Q4</c:v>
                </c:pt>
                <c:pt idx="40">
                  <c:v>2010Q1</c:v>
                </c:pt>
                <c:pt idx="41">
                  <c:v>2010Q2</c:v>
                </c:pt>
                <c:pt idx="42">
                  <c:v>2010Q3</c:v>
                </c:pt>
                <c:pt idx="43">
                  <c:v>2010Q4</c:v>
                </c:pt>
                <c:pt idx="44">
                  <c:v>2011Q1</c:v>
                </c:pt>
                <c:pt idx="45">
                  <c:v>2011Q2</c:v>
                </c:pt>
                <c:pt idx="46">
                  <c:v>2011Q3</c:v>
                </c:pt>
                <c:pt idx="47">
                  <c:v>2011Q4</c:v>
                </c:pt>
                <c:pt idx="48">
                  <c:v>2012Q1</c:v>
                </c:pt>
                <c:pt idx="49">
                  <c:v>2012Q2</c:v>
                </c:pt>
                <c:pt idx="50">
                  <c:v>2012Q3</c:v>
                </c:pt>
                <c:pt idx="51">
                  <c:v>2012Q4</c:v>
                </c:pt>
                <c:pt idx="52">
                  <c:v>2013Q1</c:v>
                </c:pt>
                <c:pt idx="53">
                  <c:v>2013Q2</c:v>
                </c:pt>
                <c:pt idx="54">
                  <c:v>2013Q3</c:v>
                </c:pt>
                <c:pt idx="55">
                  <c:v>2013Q4</c:v>
                </c:pt>
                <c:pt idx="56">
                  <c:v>2014Q1</c:v>
                </c:pt>
                <c:pt idx="57">
                  <c:v>2014Q2</c:v>
                </c:pt>
                <c:pt idx="58">
                  <c:v>2014Q3</c:v>
                </c:pt>
                <c:pt idx="59">
                  <c:v>2014Q4</c:v>
                </c:pt>
                <c:pt idx="60">
                  <c:v>2015Q1</c:v>
                </c:pt>
                <c:pt idx="61">
                  <c:v>2015Q2</c:v>
                </c:pt>
                <c:pt idx="62">
                  <c:v>2015Q3</c:v>
                </c:pt>
                <c:pt idx="63">
                  <c:v>2015Q4</c:v>
                </c:pt>
                <c:pt idx="64">
                  <c:v>2016Q1</c:v>
                </c:pt>
                <c:pt idx="65">
                  <c:v>2016Q2</c:v>
                </c:pt>
                <c:pt idx="66">
                  <c:v>2016Q3</c:v>
                </c:pt>
                <c:pt idx="67">
                  <c:v>2016Q4</c:v>
                </c:pt>
                <c:pt idx="68">
                  <c:v>2017Q1</c:v>
                </c:pt>
                <c:pt idx="69">
                  <c:v>2017Q2</c:v>
                </c:pt>
                <c:pt idx="70">
                  <c:v>2017Q3</c:v>
                </c:pt>
                <c:pt idx="71">
                  <c:v>2017Q4</c:v>
                </c:pt>
                <c:pt idx="72">
                  <c:v>2018Q1</c:v>
                </c:pt>
                <c:pt idx="73">
                  <c:v>2018Q2</c:v>
                </c:pt>
                <c:pt idx="74">
                  <c:v>2018Q3</c:v>
                </c:pt>
                <c:pt idx="75">
                  <c:v>2018Q4</c:v>
                </c:pt>
                <c:pt idx="76">
                  <c:v>2019Q1</c:v>
                </c:pt>
                <c:pt idx="77">
                  <c:v>2019Q2</c:v>
                </c:pt>
              </c:strCache>
            </c:strRef>
          </c:cat>
          <c:val>
            <c:numRef>
              <c:f>Japón!$F$2:$F$79</c:f>
              <c:numCache>
                <c:formatCode>General</c:formatCode>
                <c:ptCount val="78"/>
                <c:pt idx="36" formatCode="#,##0.00">
                  <c:v>471925.86697403056</c:v>
                </c:pt>
                <c:pt idx="37" formatCode="#,##0.00">
                  <c:v>473983.77255247341</c:v>
                </c:pt>
                <c:pt idx="38" formatCode="#,##0.00">
                  <c:v>476073.50412340858</c:v>
                </c:pt>
                <c:pt idx="39" formatCode="#,##0.00">
                  <c:v>478189.21244175232</c:v>
                </c:pt>
                <c:pt idx="40" formatCode="#,##0.00">
                  <c:v>480324.62033253169</c:v>
                </c:pt>
                <c:pt idx="41" formatCode="#,##0.00">
                  <c:v>482473.39237050689</c:v>
                </c:pt>
                <c:pt idx="42" formatCode="#,##0.00">
                  <c:v>484629.33576435409</c:v>
                </c:pt>
                <c:pt idx="43" formatCode="#,##0.00">
                  <c:v>486786.45969799161</c:v>
                </c:pt>
                <c:pt idx="44" formatCode="#,##0.00">
                  <c:v>488939.25070315658</c:v>
                </c:pt>
                <c:pt idx="45" formatCode="#,##0.00">
                  <c:v>491083.00440109696</c:v>
                </c:pt>
                <c:pt idx="46" formatCode="#,##0.00">
                  <c:v>493214.15010654018</c:v>
                </c:pt>
                <c:pt idx="47" formatCode="#,##0.00">
                  <c:v>495330.16617735499</c:v>
                </c:pt>
                <c:pt idx="48" formatCode="#,##0.00">
                  <c:v>497429.40450749279</c:v>
                </c:pt>
                <c:pt idx="49" formatCode="#,##0.00">
                  <c:v>499510.3635672736</c:v>
                </c:pt>
                <c:pt idx="50" formatCode="#,##0.00">
                  <c:v>501571.40439410415</c:v>
                </c:pt>
                <c:pt idx="51" formatCode="#,##0.00">
                  <c:v>503611.2776900843</c:v>
                </c:pt>
                <c:pt idx="52" formatCode="#,##0.00">
                  <c:v>505629.20556931722</c:v>
                </c:pt>
                <c:pt idx="53" formatCode="#,##0.00">
                  <c:v>507626.02651173063</c:v>
                </c:pt>
                <c:pt idx="54" formatCode="#,##0.00">
                  <c:v>509604.08162222488</c:v>
                </c:pt>
                <c:pt idx="55" formatCode="#,##0.00">
                  <c:v>511566.17855121463</c:v>
                </c:pt>
                <c:pt idx="56" formatCode="#,##0.00">
                  <c:v>513513.63762859209</c:v>
                </c:pt>
                <c:pt idx="57" formatCode="#,##0.00">
                  <c:v>515446.53868281667</c:v>
                </c:pt>
                <c:pt idx="58" formatCode="#,##0.00">
                  <c:v>517364.50863684388</c:v>
                </c:pt>
                <c:pt idx="59" formatCode="#,##0.00">
                  <c:v>519268.43155330105</c:v>
                </c:pt>
                <c:pt idx="60" formatCode="#,##0.00">
                  <c:v>521167.57247949613</c:v>
                </c:pt>
                <c:pt idx="61" formatCode="#,##0.00">
                  <c:v>523074.82526842656</c:v>
                </c:pt>
                <c:pt idx="62" formatCode="#,##0.00">
                  <c:v>525000.9578210233</c:v>
                </c:pt>
                <c:pt idx="63" formatCode="#,##0.00">
                  <c:v>527656.47817616817</c:v>
                </c:pt>
                <c:pt idx="64" formatCode="#,##0.00">
                  <c:v>529869.34757283039</c:v>
                </c:pt>
                <c:pt idx="65" formatCode="#,##0.00">
                  <c:v>531928.28120999562</c:v>
                </c:pt>
                <c:pt idx="66" formatCode="#,##0.00">
                  <c:v>533976.67390834354</c:v>
                </c:pt>
                <c:pt idx="67" formatCode="#,##0.00">
                  <c:v>536015.17341119552</c:v>
                </c:pt>
                <c:pt idx="68" formatCode="#,##0.00">
                  <c:v>538044.77163747139</c:v>
                </c:pt>
                <c:pt idx="69" formatCode="#,##0.00">
                  <c:v>540066.75955161895</c:v>
                </c:pt>
                <c:pt idx="70" formatCode="#,##0.00">
                  <c:v>542082.64933341567</c:v>
                </c:pt>
                <c:pt idx="71" formatCode="#,##0.00">
                  <c:v>544094.07758070773</c:v>
                </c:pt>
                <c:pt idx="72" formatCode="#,##0.00">
                  <c:v>546102.71388954378</c:v>
                </c:pt>
                <c:pt idx="73" formatCode="#,##0.00">
                  <c:v>548110.1903677698</c:v>
                </c:pt>
                <c:pt idx="74" formatCode="#,##0.00">
                  <c:v>550118.04489089549</c:v>
                </c:pt>
                <c:pt idx="75" formatCode="#,##0.00">
                  <c:v>552127.67090965167</c:v>
                </c:pt>
                <c:pt idx="76" formatCode="#,##0.00">
                  <c:v>554140.26648390573</c:v>
                </c:pt>
                <c:pt idx="77" formatCode="#,##0.00">
                  <c:v>556156.79791732156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BC9-4200-BD8E-03173A4C97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3208816"/>
        <c:axId val="633075696"/>
      </c:lineChart>
      <c:catAx>
        <c:axId val="423208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633075696"/>
        <c:crosses val="autoZero"/>
        <c:auto val="1"/>
        <c:lblAlgn val="ctr"/>
        <c:lblOffset val="100"/>
        <c:noMultiLvlLbl val="0"/>
      </c:catAx>
      <c:valAx>
        <c:axId val="633075696"/>
        <c:scaling>
          <c:orientation val="minMax"/>
          <c:max val="600000"/>
          <c:min val="45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3208816"/>
        <c:crosses val="autoZero"/>
        <c:crossBetween val="between"/>
        <c:majorUnit val="3000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'Desempleo JPN-ZE-USA'!$C$3</c:f>
              <c:strCache>
                <c:ptCount val="1"/>
                <c:pt idx="0">
                  <c:v>Zona Euro</c:v>
                </c:pt>
              </c:strCache>
            </c:strRef>
          </c:tx>
          <c:spPr>
            <a:ln w="3492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'Desempleo JPN-ZE-USA'!$A$4:$A$179</c:f>
              <c:numCache>
                <c:formatCode>General</c:formatCode>
                <c:ptCount val="176"/>
                <c:pt idx="1">
                  <c:v>2005</c:v>
                </c:pt>
                <c:pt idx="13">
                  <c:v>2006</c:v>
                </c:pt>
                <c:pt idx="25">
                  <c:v>2007</c:v>
                </c:pt>
                <c:pt idx="37">
                  <c:v>2008</c:v>
                </c:pt>
                <c:pt idx="49">
                  <c:v>2009</c:v>
                </c:pt>
                <c:pt idx="61">
                  <c:v>2010</c:v>
                </c:pt>
                <c:pt idx="73">
                  <c:v>2011</c:v>
                </c:pt>
                <c:pt idx="85">
                  <c:v>2012</c:v>
                </c:pt>
                <c:pt idx="97">
                  <c:v>2013</c:v>
                </c:pt>
                <c:pt idx="109">
                  <c:v>2014</c:v>
                </c:pt>
                <c:pt idx="121">
                  <c:v>2015</c:v>
                </c:pt>
                <c:pt idx="133">
                  <c:v>2016</c:v>
                </c:pt>
                <c:pt idx="145">
                  <c:v>2017</c:v>
                </c:pt>
                <c:pt idx="156">
                  <c:v>2018</c:v>
                </c:pt>
                <c:pt idx="168">
                  <c:v>2019</c:v>
                </c:pt>
              </c:numCache>
            </c:numRef>
          </c:cat>
          <c:val>
            <c:numRef>
              <c:f>'Desempleo JPN-ZE-USA'!$C$4:$C$179</c:f>
              <c:numCache>
                <c:formatCode>#.##00</c:formatCode>
                <c:ptCount val="176"/>
                <c:pt idx="0">
                  <c:v>9.1999999999999993</c:v>
                </c:pt>
                <c:pt idx="1">
                  <c:v>9.1999999999999993</c:v>
                </c:pt>
                <c:pt idx="2">
                  <c:v>9.1999999999999993</c:v>
                </c:pt>
                <c:pt idx="3">
                  <c:v>9.3000000000000007</c:v>
                </c:pt>
                <c:pt idx="4">
                  <c:v>9.1999999999999993</c:v>
                </c:pt>
                <c:pt idx="5">
                  <c:v>9.1999999999999993</c:v>
                </c:pt>
                <c:pt idx="6">
                  <c:v>9.1</c:v>
                </c:pt>
                <c:pt idx="7">
                  <c:v>9</c:v>
                </c:pt>
                <c:pt idx="8">
                  <c:v>9</c:v>
                </c:pt>
                <c:pt idx="9">
                  <c:v>9</c:v>
                </c:pt>
                <c:pt idx="10">
                  <c:v>9</c:v>
                </c:pt>
                <c:pt idx="11">
                  <c:v>8.9</c:v>
                </c:pt>
                <c:pt idx="12">
                  <c:v>8.8000000000000007</c:v>
                </c:pt>
                <c:pt idx="13">
                  <c:v>8.8000000000000007</c:v>
                </c:pt>
                <c:pt idx="14">
                  <c:v>8.6999999999999993</c:v>
                </c:pt>
                <c:pt idx="15">
                  <c:v>8.6</c:v>
                </c:pt>
                <c:pt idx="16">
                  <c:v>8.5</c:v>
                </c:pt>
                <c:pt idx="17">
                  <c:v>8.3000000000000007</c:v>
                </c:pt>
                <c:pt idx="18">
                  <c:v>8.3000000000000007</c:v>
                </c:pt>
                <c:pt idx="19">
                  <c:v>8.1999999999999993</c:v>
                </c:pt>
                <c:pt idx="20">
                  <c:v>8.1999999999999993</c:v>
                </c:pt>
                <c:pt idx="21">
                  <c:v>8.1</c:v>
                </c:pt>
                <c:pt idx="22">
                  <c:v>8</c:v>
                </c:pt>
                <c:pt idx="23">
                  <c:v>7.9</c:v>
                </c:pt>
                <c:pt idx="24">
                  <c:v>7.9</c:v>
                </c:pt>
                <c:pt idx="25">
                  <c:v>7.8</c:v>
                </c:pt>
                <c:pt idx="26">
                  <c:v>7.7</c:v>
                </c:pt>
                <c:pt idx="27">
                  <c:v>7.6</c:v>
                </c:pt>
                <c:pt idx="28">
                  <c:v>7.5</c:v>
                </c:pt>
                <c:pt idx="29">
                  <c:v>7.5</c:v>
                </c:pt>
                <c:pt idx="30">
                  <c:v>7.5</c:v>
                </c:pt>
                <c:pt idx="31">
                  <c:v>7.5</c:v>
                </c:pt>
                <c:pt idx="32">
                  <c:v>7.4</c:v>
                </c:pt>
                <c:pt idx="33">
                  <c:v>7.3</c:v>
                </c:pt>
                <c:pt idx="34">
                  <c:v>7.3</c:v>
                </c:pt>
                <c:pt idx="35">
                  <c:v>7.3</c:v>
                </c:pt>
                <c:pt idx="36">
                  <c:v>7.3</c:v>
                </c:pt>
                <c:pt idx="37">
                  <c:v>7.3</c:v>
                </c:pt>
                <c:pt idx="38">
                  <c:v>7.3</c:v>
                </c:pt>
                <c:pt idx="39">
                  <c:v>7.4</c:v>
                </c:pt>
                <c:pt idx="40">
                  <c:v>7.4</c:v>
                </c:pt>
                <c:pt idx="41">
                  <c:v>7.5</c:v>
                </c:pt>
                <c:pt idx="42">
                  <c:v>7.5</c:v>
                </c:pt>
                <c:pt idx="43">
                  <c:v>7.6</c:v>
                </c:pt>
                <c:pt idx="44">
                  <c:v>7.7</c:v>
                </c:pt>
                <c:pt idx="45">
                  <c:v>7.8</c:v>
                </c:pt>
                <c:pt idx="46">
                  <c:v>8</c:v>
                </c:pt>
                <c:pt idx="47">
                  <c:v>8.3000000000000007</c:v>
                </c:pt>
                <c:pt idx="48">
                  <c:v>8.6999999999999993</c:v>
                </c:pt>
                <c:pt idx="49">
                  <c:v>9</c:v>
                </c:pt>
                <c:pt idx="50">
                  <c:v>9.3000000000000007</c:v>
                </c:pt>
                <c:pt idx="51">
                  <c:v>9.5</c:v>
                </c:pt>
                <c:pt idx="52">
                  <c:v>9.6</c:v>
                </c:pt>
                <c:pt idx="53">
                  <c:v>9.6999999999999993</c:v>
                </c:pt>
                <c:pt idx="54">
                  <c:v>9.8000000000000007</c:v>
                </c:pt>
                <c:pt idx="55">
                  <c:v>9.9</c:v>
                </c:pt>
                <c:pt idx="56">
                  <c:v>10</c:v>
                </c:pt>
                <c:pt idx="57">
                  <c:v>10</c:v>
                </c:pt>
                <c:pt idx="58">
                  <c:v>10.1</c:v>
                </c:pt>
                <c:pt idx="59">
                  <c:v>10.1</c:v>
                </c:pt>
                <c:pt idx="60">
                  <c:v>10.199999999999999</c:v>
                </c:pt>
                <c:pt idx="61">
                  <c:v>10.199999999999999</c:v>
                </c:pt>
                <c:pt idx="62">
                  <c:v>10.199999999999999</c:v>
                </c:pt>
                <c:pt idx="63">
                  <c:v>10.3</c:v>
                </c:pt>
                <c:pt idx="64">
                  <c:v>10.3</c:v>
                </c:pt>
                <c:pt idx="65">
                  <c:v>10.3</c:v>
                </c:pt>
                <c:pt idx="66">
                  <c:v>10.199999999999999</c:v>
                </c:pt>
                <c:pt idx="67">
                  <c:v>10.199999999999999</c:v>
                </c:pt>
                <c:pt idx="68">
                  <c:v>10.199999999999999</c:v>
                </c:pt>
                <c:pt idx="69">
                  <c:v>10.199999999999999</c:v>
                </c:pt>
                <c:pt idx="70">
                  <c:v>10.1</c:v>
                </c:pt>
                <c:pt idx="71">
                  <c:v>10.1</c:v>
                </c:pt>
                <c:pt idx="72">
                  <c:v>10.1</c:v>
                </c:pt>
                <c:pt idx="73">
                  <c:v>10</c:v>
                </c:pt>
                <c:pt idx="74">
                  <c:v>10</c:v>
                </c:pt>
                <c:pt idx="75">
                  <c:v>10</c:v>
                </c:pt>
                <c:pt idx="76">
                  <c:v>10</c:v>
                </c:pt>
                <c:pt idx="77">
                  <c:v>10</c:v>
                </c:pt>
                <c:pt idx="78">
                  <c:v>10.199999999999999</c:v>
                </c:pt>
                <c:pt idx="79">
                  <c:v>10.199999999999999</c:v>
                </c:pt>
                <c:pt idx="80">
                  <c:v>10.4</c:v>
                </c:pt>
                <c:pt idx="81">
                  <c:v>10.5</c:v>
                </c:pt>
                <c:pt idx="82">
                  <c:v>10.6</c:v>
                </c:pt>
                <c:pt idx="83">
                  <c:v>10.7</c:v>
                </c:pt>
                <c:pt idx="84">
                  <c:v>10.8</c:v>
                </c:pt>
                <c:pt idx="85">
                  <c:v>10.9</c:v>
                </c:pt>
                <c:pt idx="86">
                  <c:v>11.1</c:v>
                </c:pt>
                <c:pt idx="87">
                  <c:v>11.2</c:v>
                </c:pt>
                <c:pt idx="88">
                  <c:v>11.3</c:v>
                </c:pt>
                <c:pt idx="89">
                  <c:v>11.4</c:v>
                </c:pt>
                <c:pt idx="90">
                  <c:v>11.5</c:v>
                </c:pt>
                <c:pt idx="91">
                  <c:v>11.5</c:v>
                </c:pt>
                <c:pt idx="92">
                  <c:v>11.6</c:v>
                </c:pt>
                <c:pt idx="93">
                  <c:v>11.7</c:v>
                </c:pt>
                <c:pt idx="94">
                  <c:v>11.8</c:v>
                </c:pt>
                <c:pt idx="95">
                  <c:v>11.9</c:v>
                </c:pt>
                <c:pt idx="96">
                  <c:v>12</c:v>
                </c:pt>
                <c:pt idx="97">
                  <c:v>12</c:v>
                </c:pt>
                <c:pt idx="98">
                  <c:v>12</c:v>
                </c:pt>
                <c:pt idx="99">
                  <c:v>12.1</c:v>
                </c:pt>
                <c:pt idx="100">
                  <c:v>12.1</c:v>
                </c:pt>
                <c:pt idx="101">
                  <c:v>12.1</c:v>
                </c:pt>
                <c:pt idx="102">
                  <c:v>12.1</c:v>
                </c:pt>
                <c:pt idx="103">
                  <c:v>12</c:v>
                </c:pt>
                <c:pt idx="104">
                  <c:v>12</c:v>
                </c:pt>
                <c:pt idx="105">
                  <c:v>11.9</c:v>
                </c:pt>
                <c:pt idx="106">
                  <c:v>11.9</c:v>
                </c:pt>
                <c:pt idx="107">
                  <c:v>11.9</c:v>
                </c:pt>
                <c:pt idx="108">
                  <c:v>11.9</c:v>
                </c:pt>
                <c:pt idx="109">
                  <c:v>11.9</c:v>
                </c:pt>
                <c:pt idx="110">
                  <c:v>11.8</c:v>
                </c:pt>
                <c:pt idx="111">
                  <c:v>11.7</c:v>
                </c:pt>
                <c:pt idx="112">
                  <c:v>11.7</c:v>
                </c:pt>
                <c:pt idx="113">
                  <c:v>11.5</c:v>
                </c:pt>
                <c:pt idx="114">
                  <c:v>11.6</c:v>
                </c:pt>
                <c:pt idx="115">
                  <c:v>11.5</c:v>
                </c:pt>
                <c:pt idx="116">
                  <c:v>11.5</c:v>
                </c:pt>
                <c:pt idx="117">
                  <c:v>11.5</c:v>
                </c:pt>
                <c:pt idx="118">
                  <c:v>11.5</c:v>
                </c:pt>
                <c:pt idx="119">
                  <c:v>11.3</c:v>
                </c:pt>
                <c:pt idx="120">
                  <c:v>11.3</c:v>
                </c:pt>
                <c:pt idx="121">
                  <c:v>11.2</c:v>
                </c:pt>
                <c:pt idx="122">
                  <c:v>11.2</c:v>
                </c:pt>
                <c:pt idx="123">
                  <c:v>11.1</c:v>
                </c:pt>
                <c:pt idx="124">
                  <c:v>11.1</c:v>
                </c:pt>
                <c:pt idx="125">
                  <c:v>11</c:v>
                </c:pt>
                <c:pt idx="126">
                  <c:v>10.8</c:v>
                </c:pt>
                <c:pt idx="127">
                  <c:v>10.7</c:v>
                </c:pt>
                <c:pt idx="128">
                  <c:v>10.6</c:v>
                </c:pt>
                <c:pt idx="129">
                  <c:v>10.6</c:v>
                </c:pt>
                <c:pt idx="130">
                  <c:v>10.5</c:v>
                </c:pt>
                <c:pt idx="131">
                  <c:v>10.5</c:v>
                </c:pt>
                <c:pt idx="132">
                  <c:v>10.4</c:v>
                </c:pt>
                <c:pt idx="133">
                  <c:v>10.3</c:v>
                </c:pt>
                <c:pt idx="134">
                  <c:v>10.199999999999999</c:v>
                </c:pt>
                <c:pt idx="135">
                  <c:v>10.199999999999999</c:v>
                </c:pt>
                <c:pt idx="136">
                  <c:v>10.1</c:v>
                </c:pt>
                <c:pt idx="137">
                  <c:v>10.1</c:v>
                </c:pt>
                <c:pt idx="138">
                  <c:v>10</c:v>
                </c:pt>
                <c:pt idx="139">
                  <c:v>9.9</c:v>
                </c:pt>
                <c:pt idx="140">
                  <c:v>9.9</c:v>
                </c:pt>
                <c:pt idx="141">
                  <c:v>9.8000000000000007</c:v>
                </c:pt>
                <c:pt idx="142">
                  <c:v>9.8000000000000007</c:v>
                </c:pt>
                <c:pt idx="143">
                  <c:v>9.6</c:v>
                </c:pt>
                <c:pt idx="144">
                  <c:v>9.6</c:v>
                </c:pt>
                <c:pt idx="145">
                  <c:v>9.4</c:v>
                </c:pt>
                <c:pt idx="146">
                  <c:v>9.4</c:v>
                </c:pt>
                <c:pt idx="147">
                  <c:v>9.1999999999999993</c:v>
                </c:pt>
                <c:pt idx="148">
                  <c:v>9.1999999999999993</c:v>
                </c:pt>
                <c:pt idx="149">
                  <c:v>9.1</c:v>
                </c:pt>
                <c:pt idx="150">
                  <c:v>9.1</c:v>
                </c:pt>
                <c:pt idx="151">
                  <c:v>9</c:v>
                </c:pt>
                <c:pt idx="152">
                  <c:v>8.9</c:v>
                </c:pt>
                <c:pt idx="153">
                  <c:v>8.8000000000000007</c:v>
                </c:pt>
                <c:pt idx="154">
                  <c:v>8.6999999999999993</c:v>
                </c:pt>
                <c:pt idx="155">
                  <c:v>8.6</c:v>
                </c:pt>
                <c:pt idx="156">
                  <c:v>8.6</c:v>
                </c:pt>
                <c:pt idx="157" formatCode="General">
                  <c:v>8.5</c:v>
                </c:pt>
                <c:pt idx="158">
                  <c:v>8.4</c:v>
                </c:pt>
                <c:pt idx="159">
                  <c:v>8.4</c:v>
                </c:pt>
                <c:pt idx="160">
                  <c:v>8.1999999999999993</c:v>
                </c:pt>
                <c:pt idx="161" formatCode="General">
                  <c:v>8.1999999999999993</c:v>
                </c:pt>
                <c:pt idx="162">
                  <c:v>8.1</c:v>
                </c:pt>
                <c:pt idx="163">
                  <c:v>8.1</c:v>
                </c:pt>
                <c:pt idx="164">
                  <c:v>8.1</c:v>
                </c:pt>
                <c:pt idx="165" formatCode="General">
                  <c:v>8.1</c:v>
                </c:pt>
                <c:pt idx="166">
                  <c:v>7.9</c:v>
                </c:pt>
                <c:pt idx="167">
                  <c:v>7.8</c:v>
                </c:pt>
                <c:pt idx="168">
                  <c:v>7.8</c:v>
                </c:pt>
                <c:pt idx="169">
                  <c:v>7.8</c:v>
                </c:pt>
                <c:pt idx="170">
                  <c:v>7.7</c:v>
                </c:pt>
                <c:pt idx="171">
                  <c:v>7.6</c:v>
                </c:pt>
                <c:pt idx="172">
                  <c:v>7.6</c:v>
                </c:pt>
                <c:pt idx="173">
                  <c:v>7.5</c:v>
                </c:pt>
                <c:pt idx="174">
                  <c:v>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F8D-4714-8151-DDFFAD5FC2FA}"/>
            </c:ext>
          </c:extLst>
        </c:ser>
        <c:ser>
          <c:idx val="1"/>
          <c:order val="1"/>
          <c:tx>
            <c:strRef>
              <c:f>'Desempleo JPN-ZE-USA'!$D$3</c:f>
              <c:strCache>
                <c:ptCount val="1"/>
                <c:pt idx="0">
                  <c:v>EE.UU (SA)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'Desempleo JPN-ZE-USA'!$A$4:$A$179</c:f>
              <c:numCache>
                <c:formatCode>General</c:formatCode>
                <c:ptCount val="176"/>
                <c:pt idx="1">
                  <c:v>2005</c:v>
                </c:pt>
                <c:pt idx="13">
                  <c:v>2006</c:v>
                </c:pt>
                <c:pt idx="25">
                  <c:v>2007</c:v>
                </c:pt>
                <c:pt idx="37">
                  <c:v>2008</c:v>
                </c:pt>
                <c:pt idx="49">
                  <c:v>2009</c:v>
                </c:pt>
                <c:pt idx="61">
                  <c:v>2010</c:v>
                </c:pt>
                <c:pt idx="73">
                  <c:v>2011</c:v>
                </c:pt>
                <c:pt idx="85">
                  <c:v>2012</c:v>
                </c:pt>
                <c:pt idx="97">
                  <c:v>2013</c:v>
                </c:pt>
                <c:pt idx="109">
                  <c:v>2014</c:v>
                </c:pt>
                <c:pt idx="121">
                  <c:v>2015</c:v>
                </c:pt>
                <c:pt idx="133">
                  <c:v>2016</c:v>
                </c:pt>
                <c:pt idx="145">
                  <c:v>2017</c:v>
                </c:pt>
                <c:pt idx="156">
                  <c:v>2018</c:v>
                </c:pt>
                <c:pt idx="168">
                  <c:v>2019</c:v>
                </c:pt>
              </c:numCache>
            </c:numRef>
          </c:cat>
          <c:val>
            <c:numRef>
              <c:f>'Desempleo JPN-ZE-USA'!$D$4:$D$179</c:f>
              <c:numCache>
                <c:formatCode>#.##00</c:formatCode>
                <c:ptCount val="176"/>
                <c:pt idx="0">
                  <c:v>5.3</c:v>
                </c:pt>
                <c:pt idx="1">
                  <c:v>5.4</c:v>
                </c:pt>
                <c:pt idx="2">
                  <c:v>5.2</c:v>
                </c:pt>
                <c:pt idx="3">
                  <c:v>5.2</c:v>
                </c:pt>
                <c:pt idx="4">
                  <c:v>5.0999999999999996</c:v>
                </c:pt>
                <c:pt idx="5">
                  <c:v>5</c:v>
                </c:pt>
                <c:pt idx="6">
                  <c:v>5</c:v>
                </c:pt>
                <c:pt idx="7">
                  <c:v>4.9000000000000004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4.9000000000000004</c:v>
                </c:pt>
                <c:pt idx="12">
                  <c:v>4.7</c:v>
                </c:pt>
                <c:pt idx="13">
                  <c:v>4.8</c:v>
                </c:pt>
                <c:pt idx="14">
                  <c:v>4.7</c:v>
                </c:pt>
                <c:pt idx="15">
                  <c:v>4.7</c:v>
                </c:pt>
                <c:pt idx="16">
                  <c:v>4.5999999999999996</c:v>
                </c:pt>
                <c:pt idx="17">
                  <c:v>4.5999999999999996</c:v>
                </c:pt>
                <c:pt idx="18">
                  <c:v>4.7</c:v>
                </c:pt>
                <c:pt idx="19">
                  <c:v>4.7</c:v>
                </c:pt>
                <c:pt idx="20">
                  <c:v>4.5</c:v>
                </c:pt>
                <c:pt idx="21">
                  <c:v>4.4000000000000004</c:v>
                </c:pt>
                <c:pt idx="22">
                  <c:v>4.5</c:v>
                </c:pt>
                <c:pt idx="23">
                  <c:v>4.4000000000000004</c:v>
                </c:pt>
                <c:pt idx="24">
                  <c:v>4.5999999999999996</c:v>
                </c:pt>
                <c:pt idx="25">
                  <c:v>4.5</c:v>
                </c:pt>
                <c:pt idx="26">
                  <c:v>4.4000000000000004</c:v>
                </c:pt>
                <c:pt idx="27">
                  <c:v>4.5</c:v>
                </c:pt>
                <c:pt idx="28">
                  <c:v>4.4000000000000004</c:v>
                </c:pt>
                <c:pt idx="29">
                  <c:v>4.5999999999999996</c:v>
                </c:pt>
                <c:pt idx="30">
                  <c:v>4.7</c:v>
                </c:pt>
                <c:pt idx="31">
                  <c:v>4.5999999999999996</c:v>
                </c:pt>
                <c:pt idx="32">
                  <c:v>4.7</c:v>
                </c:pt>
                <c:pt idx="33">
                  <c:v>4.7</c:v>
                </c:pt>
                <c:pt idx="34">
                  <c:v>4.7</c:v>
                </c:pt>
                <c:pt idx="35">
                  <c:v>5</c:v>
                </c:pt>
                <c:pt idx="36">
                  <c:v>5</c:v>
                </c:pt>
                <c:pt idx="37">
                  <c:v>4.9000000000000004</c:v>
                </c:pt>
                <c:pt idx="38">
                  <c:v>5.0999999999999996</c:v>
                </c:pt>
                <c:pt idx="39">
                  <c:v>5</c:v>
                </c:pt>
                <c:pt idx="40">
                  <c:v>5.4</c:v>
                </c:pt>
                <c:pt idx="41">
                  <c:v>5.6</c:v>
                </c:pt>
                <c:pt idx="42">
                  <c:v>5.8</c:v>
                </c:pt>
                <c:pt idx="43">
                  <c:v>6.1</c:v>
                </c:pt>
                <c:pt idx="44">
                  <c:v>6.1</c:v>
                </c:pt>
                <c:pt idx="45">
                  <c:v>6.5</c:v>
                </c:pt>
                <c:pt idx="46">
                  <c:v>6.8</c:v>
                </c:pt>
                <c:pt idx="47">
                  <c:v>7.3</c:v>
                </c:pt>
                <c:pt idx="48">
                  <c:v>7.8</c:v>
                </c:pt>
                <c:pt idx="49">
                  <c:v>8.3000000000000007</c:v>
                </c:pt>
                <c:pt idx="50">
                  <c:v>8.6999999999999993</c:v>
                </c:pt>
                <c:pt idx="51">
                  <c:v>9</c:v>
                </c:pt>
                <c:pt idx="52">
                  <c:v>9.4</c:v>
                </c:pt>
                <c:pt idx="53">
                  <c:v>9.5</c:v>
                </c:pt>
                <c:pt idx="54">
                  <c:v>9.5</c:v>
                </c:pt>
                <c:pt idx="55">
                  <c:v>9.6</c:v>
                </c:pt>
                <c:pt idx="56">
                  <c:v>9.8000000000000007</c:v>
                </c:pt>
                <c:pt idx="57">
                  <c:v>10</c:v>
                </c:pt>
                <c:pt idx="58">
                  <c:v>9.9</c:v>
                </c:pt>
                <c:pt idx="59">
                  <c:v>9.9</c:v>
                </c:pt>
                <c:pt idx="60">
                  <c:v>9.8000000000000007</c:v>
                </c:pt>
                <c:pt idx="61">
                  <c:v>9.8000000000000007</c:v>
                </c:pt>
                <c:pt idx="62">
                  <c:v>9.9</c:v>
                </c:pt>
                <c:pt idx="63">
                  <c:v>9.9</c:v>
                </c:pt>
                <c:pt idx="64">
                  <c:v>9.6</c:v>
                </c:pt>
                <c:pt idx="65">
                  <c:v>9.4</c:v>
                </c:pt>
                <c:pt idx="66">
                  <c:v>9.4</c:v>
                </c:pt>
                <c:pt idx="67">
                  <c:v>9.5</c:v>
                </c:pt>
                <c:pt idx="68">
                  <c:v>9.5</c:v>
                </c:pt>
                <c:pt idx="69">
                  <c:v>9.4</c:v>
                </c:pt>
                <c:pt idx="70">
                  <c:v>9.8000000000000007</c:v>
                </c:pt>
                <c:pt idx="71">
                  <c:v>9.3000000000000007</c:v>
                </c:pt>
                <c:pt idx="72">
                  <c:v>9.1</c:v>
                </c:pt>
                <c:pt idx="73">
                  <c:v>9</c:v>
                </c:pt>
                <c:pt idx="74">
                  <c:v>9</c:v>
                </c:pt>
                <c:pt idx="75">
                  <c:v>9.1</c:v>
                </c:pt>
                <c:pt idx="76">
                  <c:v>9</c:v>
                </c:pt>
                <c:pt idx="77">
                  <c:v>9.1</c:v>
                </c:pt>
                <c:pt idx="78">
                  <c:v>9</c:v>
                </c:pt>
                <c:pt idx="79">
                  <c:v>9</c:v>
                </c:pt>
                <c:pt idx="80">
                  <c:v>9</c:v>
                </c:pt>
                <c:pt idx="81">
                  <c:v>8.8000000000000007</c:v>
                </c:pt>
                <c:pt idx="82">
                  <c:v>8.6</c:v>
                </c:pt>
                <c:pt idx="83">
                  <c:v>8.5</c:v>
                </c:pt>
                <c:pt idx="84">
                  <c:v>8.3000000000000007</c:v>
                </c:pt>
                <c:pt idx="85">
                  <c:v>8.3000000000000007</c:v>
                </c:pt>
                <c:pt idx="86">
                  <c:v>8.1999999999999993</c:v>
                </c:pt>
                <c:pt idx="87">
                  <c:v>8.1999999999999993</c:v>
                </c:pt>
                <c:pt idx="88">
                  <c:v>8.1999999999999993</c:v>
                </c:pt>
                <c:pt idx="89">
                  <c:v>8.1999999999999993</c:v>
                </c:pt>
                <c:pt idx="90">
                  <c:v>8.1999999999999993</c:v>
                </c:pt>
                <c:pt idx="91">
                  <c:v>8.1</c:v>
                </c:pt>
                <c:pt idx="92">
                  <c:v>7.8</c:v>
                </c:pt>
                <c:pt idx="93">
                  <c:v>7.8</c:v>
                </c:pt>
                <c:pt idx="94">
                  <c:v>7.7</c:v>
                </c:pt>
                <c:pt idx="95">
                  <c:v>7.9</c:v>
                </c:pt>
                <c:pt idx="96">
                  <c:v>8</c:v>
                </c:pt>
                <c:pt idx="97">
                  <c:v>7.7</c:v>
                </c:pt>
                <c:pt idx="98">
                  <c:v>7.5</c:v>
                </c:pt>
                <c:pt idx="99">
                  <c:v>7.6</c:v>
                </c:pt>
                <c:pt idx="100">
                  <c:v>7.5</c:v>
                </c:pt>
                <c:pt idx="101">
                  <c:v>7.5</c:v>
                </c:pt>
                <c:pt idx="102">
                  <c:v>7.3</c:v>
                </c:pt>
                <c:pt idx="103">
                  <c:v>7.2</c:v>
                </c:pt>
                <c:pt idx="104">
                  <c:v>7.2</c:v>
                </c:pt>
                <c:pt idx="105">
                  <c:v>7.2</c:v>
                </c:pt>
                <c:pt idx="106">
                  <c:v>6.9</c:v>
                </c:pt>
                <c:pt idx="107">
                  <c:v>6.7</c:v>
                </c:pt>
                <c:pt idx="108">
                  <c:v>6.6</c:v>
                </c:pt>
                <c:pt idx="109">
                  <c:v>6.7</c:v>
                </c:pt>
                <c:pt idx="110">
                  <c:v>6.7</c:v>
                </c:pt>
                <c:pt idx="111">
                  <c:v>6.3</c:v>
                </c:pt>
                <c:pt idx="112">
                  <c:v>6.3</c:v>
                </c:pt>
                <c:pt idx="113">
                  <c:v>6.1</c:v>
                </c:pt>
                <c:pt idx="114">
                  <c:v>6.2</c:v>
                </c:pt>
                <c:pt idx="115">
                  <c:v>6.2</c:v>
                </c:pt>
                <c:pt idx="116">
                  <c:v>5.9</c:v>
                </c:pt>
                <c:pt idx="117">
                  <c:v>5.7</c:v>
                </c:pt>
                <c:pt idx="118">
                  <c:v>5.8</c:v>
                </c:pt>
                <c:pt idx="119">
                  <c:v>5.6</c:v>
                </c:pt>
                <c:pt idx="120">
                  <c:v>5.7</c:v>
                </c:pt>
                <c:pt idx="121">
                  <c:v>5.5</c:v>
                </c:pt>
                <c:pt idx="122">
                  <c:v>5.5</c:v>
                </c:pt>
                <c:pt idx="123">
                  <c:v>5.4</c:v>
                </c:pt>
                <c:pt idx="124">
                  <c:v>5.5</c:v>
                </c:pt>
                <c:pt idx="125">
                  <c:v>5.3</c:v>
                </c:pt>
                <c:pt idx="126">
                  <c:v>5.2</c:v>
                </c:pt>
                <c:pt idx="127">
                  <c:v>5.0999999999999996</c:v>
                </c:pt>
                <c:pt idx="128">
                  <c:v>5</c:v>
                </c:pt>
                <c:pt idx="129">
                  <c:v>5</c:v>
                </c:pt>
                <c:pt idx="130">
                  <c:v>5</c:v>
                </c:pt>
                <c:pt idx="131">
                  <c:v>5</c:v>
                </c:pt>
                <c:pt idx="132">
                  <c:v>4.9000000000000004</c:v>
                </c:pt>
                <c:pt idx="133">
                  <c:v>4.9000000000000004</c:v>
                </c:pt>
                <c:pt idx="134">
                  <c:v>5</c:v>
                </c:pt>
                <c:pt idx="135">
                  <c:v>5</c:v>
                </c:pt>
                <c:pt idx="136">
                  <c:v>4.7</c:v>
                </c:pt>
                <c:pt idx="137">
                  <c:v>4.9000000000000004</c:v>
                </c:pt>
                <c:pt idx="138">
                  <c:v>4.9000000000000004</c:v>
                </c:pt>
                <c:pt idx="139">
                  <c:v>4.9000000000000004</c:v>
                </c:pt>
                <c:pt idx="140">
                  <c:v>5</c:v>
                </c:pt>
                <c:pt idx="141">
                  <c:v>4.9000000000000004</c:v>
                </c:pt>
                <c:pt idx="142">
                  <c:v>4.5999999999999996</c:v>
                </c:pt>
                <c:pt idx="143">
                  <c:v>4.7</c:v>
                </c:pt>
                <c:pt idx="144">
                  <c:v>4.8</c:v>
                </c:pt>
                <c:pt idx="145">
                  <c:v>4.7</c:v>
                </c:pt>
                <c:pt idx="146">
                  <c:v>4.5</c:v>
                </c:pt>
                <c:pt idx="147">
                  <c:v>4.4000000000000004</c:v>
                </c:pt>
                <c:pt idx="148">
                  <c:v>4.3</c:v>
                </c:pt>
                <c:pt idx="149">
                  <c:v>4.3</c:v>
                </c:pt>
                <c:pt idx="150">
                  <c:v>4.3</c:v>
                </c:pt>
                <c:pt idx="151">
                  <c:v>4.4000000000000004</c:v>
                </c:pt>
                <c:pt idx="152">
                  <c:v>4.2</c:v>
                </c:pt>
                <c:pt idx="153">
                  <c:v>4.0999999999999996</c:v>
                </c:pt>
                <c:pt idx="154">
                  <c:v>4.0999999999999996</c:v>
                </c:pt>
                <c:pt idx="155">
                  <c:v>4.0999999999999996</c:v>
                </c:pt>
                <c:pt idx="156">
                  <c:v>4.0999999999999996</c:v>
                </c:pt>
                <c:pt idx="157" formatCode="General">
                  <c:v>4.0999999999999996</c:v>
                </c:pt>
                <c:pt idx="158">
                  <c:v>4</c:v>
                </c:pt>
                <c:pt idx="159">
                  <c:v>3.9</c:v>
                </c:pt>
                <c:pt idx="160">
                  <c:v>3.8</c:v>
                </c:pt>
                <c:pt idx="161" formatCode="General">
                  <c:v>4</c:v>
                </c:pt>
                <c:pt idx="162">
                  <c:v>3.9</c:v>
                </c:pt>
                <c:pt idx="163">
                  <c:v>3.8</c:v>
                </c:pt>
                <c:pt idx="164">
                  <c:v>3.7</c:v>
                </c:pt>
                <c:pt idx="165" formatCode="General">
                  <c:v>3.8</c:v>
                </c:pt>
                <c:pt idx="166">
                  <c:v>3.7</c:v>
                </c:pt>
                <c:pt idx="167">
                  <c:v>3.9</c:v>
                </c:pt>
                <c:pt idx="168">
                  <c:v>4</c:v>
                </c:pt>
                <c:pt idx="169">
                  <c:v>3.8</c:v>
                </c:pt>
                <c:pt idx="170">
                  <c:v>3.8</c:v>
                </c:pt>
                <c:pt idx="171">
                  <c:v>3.6</c:v>
                </c:pt>
                <c:pt idx="172">
                  <c:v>3.6</c:v>
                </c:pt>
                <c:pt idx="173">
                  <c:v>3.7</c:v>
                </c:pt>
                <c:pt idx="174">
                  <c:v>3.7</c:v>
                </c:pt>
                <c:pt idx="175">
                  <c:v>3.7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F8D-4714-8151-DDFFAD5FC2FA}"/>
            </c:ext>
          </c:extLst>
        </c:ser>
        <c:ser>
          <c:idx val="2"/>
          <c:order val="2"/>
          <c:tx>
            <c:strRef>
              <c:f>'Desempleo JPN-ZE-USA'!$E$3</c:f>
              <c:strCache>
                <c:ptCount val="1"/>
                <c:pt idx="0">
                  <c:v>Japón (SA)</c:v>
                </c:pt>
              </c:strCache>
            </c:strRef>
          </c:tx>
          <c:spPr>
            <a:ln w="3492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'Desempleo JPN-ZE-USA'!$A$4:$A$179</c:f>
              <c:numCache>
                <c:formatCode>General</c:formatCode>
                <c:ptCount val="176"/>
                <c:pt idx="1">
                  <c:v>2005</c:v>
                </c:pt>
                <c:pt idx="13">
                  <c:v>2006</c:v>
                </c:pt>
                <c:pt idx="25">
                  <c:v>2007</c:v>
                </c:pt>
                <c:pt idx="37">
                  <c:v>2008</c:v>
                </c:pt>
                <c:pt idx="49">
                  <c:v>2009</c:v>
                </c:pt>
                <c:pt idx="61">
                  <c:v>2010</c:v>
                </c:pt>
                <c:pt idx="73">
                  <c:v>2011</c:v>
                </c:pt>
                <c:pt idx="85">
                  <c:v>2012</c:v>
                </c:pt>
                <c:pt idx="97">
                  <c:v>2013</c:v>
                </c:pt>
                <c:pt idx="109">
                  <c:v>2014</c:v>
                </c:pt>
                <c:pt idx="121">
                  <c:v>2015</c:v>
                </c:pt>
                <c:pt idx="133">
                  <c:v>2016</c:v>
                </c:pt>
                <c:pt idx="145">
                  <c:v>2017</c:v>
                </c:pt>
                <c:pt idx="156">
                  <c:v>2018</c:v>
                </c:pt>
                <c:pt idx="168">
                  <c:v>2019</c:v>
                </c:pt>
              </c:numCache>
            </c:numRef>
          </c:cat>
          <c:val>
            <c:numRef>
              <c:f>'Desempleo JPN-ZE-USA'!$E$4:$E$179</c:f>
              <c:numCache>
                <c:formatCode>#.##00</c:formatCode>
                <c:ptCount val="176"/>
                <c:pt idx="0">
                  <c:v>4.5</c:v>
                </c:pt>
                <c:pt idx="1">
                  <c:v>4.5999999999999996</c:v>
                </c:pt>
                <c:pt idx="2">
                  <c:v>4.5</c:v>
                </c:pt>
                <c:pt idx="3">
                  <c:v>4.5</c:v>
                </c:pt>
                <c:pt idx="4">
                  <c:v>4.5</c:v>
                </c:pt>
                <c:pt idx="5">
                  <c:v>4.3</c:v>
                </c:pt>
                <c:pt idx="6">
                  <c:v>4.4000000000000004</c:v>
                </c:pt>
                <c:pt idx="7">
                  <c:v>4.3</c:v>
                </c:pt>
                <c:pt idx="8">
                  <c:v>4.2</c:v>
                </c:pt>
                <c:pt idx="9">
                  <c:v>4.4000000000000004</c:v>
                </c:pt>
                <c:pt idx="10">
                  <c:v>4.5</c:v>
                </c:pt>
                <c:pt idx="11">
                  <c:v>4.4000000000000004</c:v>
                </c:pt>
                <c:pt idx="12">
                  <c:v>4.4000000000000004</c:v>
                </c:pt>
                <c:pt idx="13">
                  <c:v>4.0999999999999996</c:v>
                </c:pt>
                <c:pt idx="14">
                  <c:v>4.0999999999999996</c:v>
                </c:pt>
                <c:pt idx="15">
                  <c:v>4.0999999999999996</c:v>
                </c:pt>
                <c:pt idx="16">
                  <c:v>4.0999999999999996</c:v>
                </c:pt>
                <c:pt idx="17">
                  <c:v>4.2</c:v>
                </c:pt>
                <c:pt idx="18">
                  <c:v>4.0999999999999996</c:v>
                </c:pt>
                <c:pt idx="19">
                  <c:v>4.0999999999999996</c:v>
                </c:pt>
                <c:pt idx="20">
                  <c:v>4.0999999999999996</c:v>
                </c:pt>
                <c:pt idx="21">
                  <c:v>4.0999999999999996</c:v>
                </c:pt>
                <c:pt idx="22">
                  <c:v>4</c:v>
                </c:pt>
                <c:pt idx="23">
                  <c:v>4</c:v>
                </c:pt>
                <c:pt idx="24">
                  <c:v>4</c:v>
                </c:pt>
                <c:pt idx="25">
                  <c:v>4</c:v>
                </c:pt>
                <c:pt idx="26">
                  <c:v>4</c:v>
                </c:pt>
                <c:pt idx="27">
                  <c:v>3.8</c:v>
                </c:pt>
                <c:pt idx="28">
                  <c:v>3.8</c:v>
                </c:pt>
                <c:pt idx="29">
                  <c:v>3.7</c:v>
                </c:pt>
                <c:pt idx="30">
                  <c:v>3.6</c:v>
                </c:pt>
                <c:pt idx="31">
                  <c:v>3.7</c:v>
                </c:pt>
                <c:pt idx="32">
                  <c:v>3.9</c:v>
                </c:pt>
                <c:pt idx="33">
                  <c:v>4</c:v>
                </c:pt>
                <c:pt idx="34">
                  <c:v>3.8</c:v>
                </c:pt>
                <c:pt idx="35">
                  <c:v>3.7</c:v>
                </c:pt>
                <c:pt idx="36">
                  <c:v>3.9</c:v>
                </c:pt>
                <c:pt idx="37">
                  <c:v>4</c:v>
                </c:pt>
                <c:pt idx="38">
                  <c:v>3.8</c:v>
                </c:pt>
                <c:pt idx="39">
                  <c:v>3.9</c:v>
                </c:pt>
                <c:pt idx="40">
                  <c:v>4</c:v>
                </c:pt>
                <c:pt idx="41">
                  <c:v>4</c:v>
                </c:pt>
                <c:pt idx="42">
                  <c:v>3.9</c:v>
                </c:pt>
                <c:pt idx="43">
                  <c:v>4.0999999999999996</c:v>
                </c:pt>
                <c:pt idx="44">
                  <c:v>4</c:v>
                </c:pt>
                <c:pt idx="45">
                  <c:v>3.8</c:v>
                </c:pt>
                <c:pt idx="46">
                  <c:v>4</c:v>
                </c:pt>
                <c:pt idx="47">
                  <c:v>4.4000000000000004</c:v>
                </c:pt>
                <c:pt idx="48">
                  <c:v>4.3</c:v>
                </c:pt>
                <c:pt idx="49">
                  <c:v>4.5999999999999996</c:v>
                </c:pt>
                <c:pt idx="50">
                  <c:v>4.8</c:v>
                </c:pt>
                <c:pt idx="51">
                  <c:v>5</c:v>
                </c:pt>
                <c:pt idx="52">
                  <c:v>5.0999999999999996</c:v>
                </c:pt>
                <c:pt idx="53">
                  <c:v>5.2</c:v>
                </c:pt>
                <c:pt idx="54">
                  <c:v>5.5</c:v>
                </c:pt>
                <c:pt idx="55">
                  <c:v>5.4</c:v>
                </c:pt>
                <c:pt idx="56">
                  <c:v>5.4</c:v>
                </c:pt>
                <c:pt idx="57">
                  <c:v>5.2</c:v>
                </c:pt>
                <c:pt idx="58">
                  <c:v>5.2</c:v>
                </c:pt>
                <c:pt idx="59">
                  <c:v>5.2</c:v>
                </c:pt>
                <c:pt idx="60">
                  <c:v>5</c:v>
                </c:pt>
                <c:pt idx="61">
                  <c:v>5</c:v>
                </c:pt>
                <c:pt idx="62">
                  <c:v>5.0999999999999996</c:v>
                </c:pt>
                <c:pt idx="63">
                  <c:v>5.0999999999999996</c:v>
                </c:pt>
                <c:pt idx="64">
                  <c:v>5.0999999999999996</c:v>
                </c:pt>
                <c:pt idx="65">
                  <c:v>5.2</c:v>
                </c:pt>
                <c:pt idx="66">
                  <c:v>5</c:v>
                </c:pt>
                <c:pt idx="67">
                  <c:v>5.0999999999999996</c:v>
                </c:pt>
                <c:pt idx="68">
                  <c:v>5.0999999999999996</c:v>
                </c:pt>
                <c:pt idx="69">
                  <c:v>5.0999999999999996</c:v>
                </c:pt>
                <c:pt idx="70">
                  <c:v>5</c:v>
                </c:pt>
                <c:pt idx="71">
                  <c:v>4.9000000000000004</c:v>
                </c:pt>
                <c:pt idx="72">
                  <c:v>4.8</c:v>
                </c:pt>
                <c:pt idx="73">
                  <c:v>4.7</c:v>
                </c:pt>
                <c:pt idx="74">
                  <c:v>4.7</c:v>
                </c:pt>
                <c:pt idx="75">
                  <c:v>4.7</c:v>
                </c:pt>
                <c:pt idx="76">
                  <c:v>4.5999999999999996</c:v>
                </c:pt>
                <c:pt idx="77">
                  <c:v>4.7</c:v>
                </c:pt>
                <c:pt idx="78">
                  <c:v>4.7</c:v>
                </c:pt>
                <c:pt idx="79">
                  <c:v>4.5</c:v>
                </c:pt>
                <c:pt idx="80">
                  <c:v>4.2</c:v>
                </c:pt>
                <c:pt idx="81">
                  <c:v>4.4000000000000004</c:v>
                </c:pt>
                <c:pt idx="82">
                  <c:v>4.5</c:v>
                </c:pt>
                <c:pt idx="83">
                  <c:v>4.5</c:v>
                </c:pt>
                <c:pt idx="84">
                  <c:v>4.5</c:v>
                </c:pt>
                <c:pt idx="85">
                  <c:v>4.5</c:v>
                </c:pt>
                <c:pt idx="86">
                  <c:v>4.5</c:v>
                </c:pt>
                <c:pt idx="87">
                  <c:v>4.5</c:v>
                </c:pt>
                <c:pt idx="88">
                  <c:v>4.4000000000000004</c:v>
                </c:pt>
                <c:pt idx="89">
                  <c:v>4.3</c:v>
                </c:pt>
                <c:pt idx="90">
                  <c:v>4.3</c:v>
                </c:pt>
                <c:pt idx="91">
                  <c:v>4.2</c:v>
                </c:pt>
                <c:pt idx="92">
                  <c:v>4.2</c:v>
                </c:pt>
                <c:pt idx="93">
                  <c:v>4.0999999999999996</c:v>
                </c:pt>
                <c:pt idx="94">
                  <c:v>4.0999999999999996</c:v>
                </c:pt>
                <c:pt idx="95">
                  <c:v>4.3</c:v>
                </c:pt>
                <c:pt idx="96">
                  <c:v>4.2</c:v>
                </c:pt>
                <c:pt idx="97">
                  <c:v>4.3</c:v>
                </c:pt>
                <c:pt idx="98">
                  <c:v>4.0999999999999996</c:v>
                </c:pt>
                <c:pt idx="99">
                  <c:v>4.0999999999999996</c:v>
                </c:pt>
                <c:pt idx="100">
                  <c:v>4.0999999999999996</c:v>
                </c:pt>
                <c:pt idx="101">
                  <c:v>3.9</c:v>
                </c:pt>
                <c:pt idx="102">
                  <c:v>3.8</c:v>
                </c:pt>
                <c:pt idx="103">
                  <c:v>4.0999999999999996</c:v>
                </c:pt>
                <c:pt idx="104">
                  <c:v>3.9</c:v>
                </c:pt>
                <c:pt idx="105">
                  <c:v>4</c:v>
                </c:pt>
                <c:pt idx="106">
                  <c:v>3.9</c:v>
                </c:pt>
                <c:pt idx="107">
                  <c:v>3.7</c:v>
                </c:pt>
                <c:pt idx="108">
                  <c:v>3.7</c:v>
                </c:pt>
                <c:pt idx="109">
                  <c:v>3.6</c:v>
                </c:pt>
                <c:pt idx="110">
                  <c:v>3.7</c:v>
                </c:pt>
                <c:pt idx="111">
                  <c:v>3.6</c:v>
                </c:pt>
                <c:pt idx="112">
                  <c:v>3.6</c:v>
                </c:pt>
                <c:pt idx="113">
                  <c:v>3.7</c:v>
                </c:pt>
                <c:pt idx="114">
                  <c:v>3.7</c:v>
                </c:pt>
                <c:pt idx="115">
                  <c:v>3.5</c:v>
                </c:pt>
                <c:pt idx="116">
                  <c:v>3.5</c:v>
                </c:pt>
                <c:pt idx="117">
                  <c:v>3.6</c:v>
                </c:pt>
                <c:pt idx="118">
                  <c:v>3.4</c:v>
                </c:pt>
                <c:pt idx="119">
                  <c:v>3.4</c:v>
                </c:pt>
                <c:pt idx="120">
                  <c:v>3.5</c:v>
                </c:pt>
                <c:pt idx="121">
                  <c:v>3.5</c:v>
                </c:pt>
                <c:pt idx="122">
                  <c:v>3.4</c:v>
                </c:pt>
                <c:pt idx="123">
                  <c:v>3.4</c:v>
                </c:pt>
                <c:pt idx="124">
                  <c:v>3.3</c:v>
                </c:pt>
                <c:pt idx="125">
                  <c:v>3.4</c:v>
                </c:pt>
                <c:pt idx="126">
                  <c:v>3.4</c:v>
                </c:pt>
                <c:pt idx="127">
                  <c:v>3.4</c:v>
                </c:pt>
                <c:pt idx="128">
                  <c:v>3.4</c:v>
                </c:pt>
                <c:pt idx="129">
                  <c:v>3.2</c:v>
                </c:pt>
                <c:pt idx="130">
                  <c:v>3.3</c:v>
                </c:pt>
                <c:pt idx="131">
                  <c:v>3.3</c:v>
                </c:pt>
                <c:pt idx="132">
                  <c:v>3.2</c:v>
                </c:pt>
                <c:pt idx="133">
                  <c:v>3.3</c:v>
                </c:pt>
                <c:pt idx="134">
                  <c:v>3.2</c:v>
                </c:pt>
                <c:pt idx="135">
                  <c:v>3.2</c:v>
                </c:pt>
                <c:pt idx="136">
                  <c:v>3.1</c:v>
                </c:pt>
                <c:pt idx="137">
                  <c:v>3.1</c:v>
                </c:pt>
                <c:pt idx="138">
                  <c:v>3</c:v>
                </c:pt>
                <c:pt idx="139">
                  <c:v>3.1</c:v>
                </c:pt>
                <c:pt idx="140">
                  <c:v>3</c:v>
                </c:pt>
                <c:pt idx="141">
                  <c:v>3</c:v>
                </c:pt>
                <c:pt idx="142">
                  <c:v>3.1</c:v>
                </c:pt>
                <c:pt idx="143">
                  <c:v>3.1</c:v>
                </c:pt>
                <c:pt idx="144">
                  <c:v>3</c:v>
                </c:pt>
                <c:pt idx="145">
                  <c:v>2.9</c:v>
                </c:pt>
                <c:pt idx="146">
                  <c:v>2.8</c:v>
                </c:pt>
                <c:pt idx="147">
                  <c:v>2.8</c:v>
                </c:pt>
                <c:pt idx="148">
                  <c:v>3</c:v>
                </c:pt>
                <c:pt idx="149">
                  <c:v>2.8</c:v>
                </c:pt>
                <c:pt idx="150">
                  <c:v>2.8</c:v>
                </c:pt>
                <c:pt idx="151">
                  <c:v>2.8</c:v>
                </c:pt>
                <c:pt idx="152">
                  <c:v>2.8</c:v>
                </c:pt>
                <c:pt idx="153">
                  <c:v>2.8</c:v>
                </c:pt>
                <c:pt idx="154">
                  <c:v>2.7</c:v>
                </c:pt>
                <c:pt idx="155">
                  <c:v>2.7</c:v>
                </c:pt>
                <c:pt idx="156" formatCode="General">
                  <c:v>2.4</c:v>
                </c:pt>
                <c:pt idx="157" formatCode="General">
                  <c:v>2.5</c:v>
                </c:pt>
                <c:pt idx="158">
                  <c:v>2.5</c:v>
                </c:pt>
                <c:pt idx="159">
                  <c:v>2.5</c:v>
                </c:pt>
                <c:pt idx="160" formatCode="General">
                  <c:v>2.2999999999999998</c:v>
                </c:pt>
                <c:pt idx="161" formatCode="General">
                  <c:v>2.5</c:v>
                </c:pt>
                <c:pt idx="162">
                  <c:v>2.5</c:v>
                </c:pt>
                <c:pt idx="163">
                  <c:v>2.4</c:v>
                </c:pt>
                <c:pt idx="164" formatCode="General">
                  <c:v>2.4</c:v>
                </c:pt>
                <c:pt idx="165" formatCode="General">
                  <c:v>2.4</c:v>
                </c:pt>
                <c:pt idx="166">
                  <c:v>2.5</c:v>
                </c:pt>
                <c:pt idx="167">
                  <c:v>2.4</c:v>
                </c:pt>
                <c:pt idx="168">
                  <c:v>2.5</c:v>
                </c:pt>
                <c:pt idx="169">
                  <c:v>2.2999999999999998</c:v>
                </c:pt>
                <c:pt idx="170">
                  <c:v>2.5</c:v>
                </c:pt>
                <c:pt idx="171">
                  <c:v>2.4</c:v>
                </c:pt>
                <c:pt idx="172">
                  <c:v>2.4</c:v>
                </c:pt>
                <c:pt idx="173">
                  <c:v>2.2999999999999998</c:v>
                </c:pt>
                <c:pt idx="174">
                  <c:v>2.2000000000000002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F8D-4714-8151-DDFFAD5FC2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50711464"/>
        <c:axId val="650712776"/>
      </c:lineChart>
      <c:catAx>
        <c:axId val="650711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650712776"/>
        <c:crosses val="autoZero"/>
        <c:auto val="1"/>
        <c:lblAlgn val="ctr"/>
        <c:lblOffset val="100"/>
        <c:noMultiLvlLbl val="0"/>
      </c:catAx>
      <c:valAx>
        <c:axId val="650712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650711464"/>
        <c:crosses val="autoZero"/>
        <c:crossBetween val="between"/>
        <c:majorUnit val="3.5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Tasa participación EEUU</c:v>
                </c:pt>
              </c:strCache>
            </c:strRef>
          </c:tx>
          <c:spPr>
            <a:ln w="3492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Hoja1!$A$2:$A$357</c:f>
              <c:numCache>
                <c:formatCode>mmm\-yy</c:formatCode>
                <c:ptCount val="356"/>
                <c:pt idx="0">
                  <c:v>32874</c:v>
                </c:pt>
                <c:pt idx="1">
                  <c:v>32905</c:v>
                </c:pt>
                <c:pt idx="2">
                  <c:v>32933</c:v>
                </c:pt>
                <c:pt idx="3">
                  <c:v>32964</c:v>
                </c:pt>
                <c:pt idx="4">
                  <c:v>32994</c:v>
                </c:pt>
                <c:pt idx="5">
                  <c:v>33025</c:v>
                </c:pt>
                <c:pt idx="6">
                  <c:v>33055</c:v>
                </c:pt>
                <c:pt idx="7">
                  <c:v>33086</c:v>
                </c:pt>
                <c:pt idx="8">
                  <c:v>33117</c:v>
                </c:pt>
                <c:pt idx="9">
                  <c:v>33147</c:v>
                </c:pt>
                <c:pt idx="10">
                  <c:v>33178</c:v>
                </c:pt>
                <c:pt idx="11">
                  <c:v>33208</c:v>
                </c:pt>
                <c:pt idx="12">
                  <c:v>33239</c:v>
                </c:pt>
                <c:pt idx="13">
                  <c:v>33270</c:v>
                </c:pt>
                <c:pt idx="14">
                  <c:v>33298</c:v>
                </c:pt>
                <c:pt idx="15">
                  <c:v>33329</c:v>
                </c:pt>
                <c:pt idx="16">
                  <c:v>33359</c:v>
                </c:pt>
                <c:pt idx="17">
                  <c:v>33390</c:v>
                </c:pt>
                <c:pt idx="18">
                  <c:v>33420</c:v>
                </c:pt>
                <c:pt idx="19">
                  <c:v>33451</c:v>
                </c:pt>
                <c:pt idx="20">
                  <c:v>33482</c:v>
                </c:pt>
                <c:pt idx="21">
                  <c:v>33512</c:v>
                </c:pt>
                <c:pt idx="22">
                  <c:v>33543</c:v>
                </c:pt>
                <c:pt idx="23">
                  <c:v>33573</c:v>
                </c:pt>
                <c:pt idx="24">
                  <c:v>33604</c:v>
                </c:pt>
                <c:pt idx="25">
                  <c:v>33635</c:v>
                </c:pt>
                <c:pt idx="26">
                  <c:v>33664</c:v>
                </c:pt>
                <c:pt idx="27">
                  <c:v>33695</c:v>
                </c:pt>
                <c:pt idx="28">
                  <c:v>33725</c:v>
                </c:pt>
                <c:pt idx="29">
                  <c:v>33756</c:v>
                </c:pt>
                <c:pt idx="30">
                  <c:v>33786</c:v>
                </c:pt>
                <c:pt idx="31">
                  <c:v>33817</c:v>
                </c:pt>
                <c:pt idx="32">
                  <c:v>33848</c:v>
                </c:pt>
                <c:pt idx="33">
                  <c:v>33878</c:v>
                </c:pt>
                <c:pt idx="34">
                  <c:v>33909</c:v>
                </c:pt>
                <c:pt idx="35">
                  <c:v>33939</c:v>
                </c:pt>
                <c:pt idx="36">
                  <c:v>33970</c:v>
                </c:pt>
                <c:pt idx="37">
                  <c:v>34001</c:v>
                </c:pt>
                <c:pt idx="38">
                  <c:v>34029</c:v>
                </c:pt>
                <c:pt idx="39">
                  <c:v>34060</c:v>
                </c:pt>
                <c:pt idx="40">
                  <c:v>34090</c:v>
                </c:pt>
                <c:pt idx="41">
                  <c:v>34121</c:v>
                </c:pt>
                <c:pt idx="42">
                  <c:v>34151</c:v>
                </c:pt>
                <c:pt idx="43">
                  <c:v>34182</c:v>
                </c:pt>
                <c:pt idx="44">
                  <c:v>34213</c:v>
                </c:pt>
                <c:pt idx="45">
                  <c:v>34243</c:v>
                </c:pt>
                <c:pt idx="46">
                  <c:v>34274</c:v>
                </c:pt>
                <c:pt idx="47">
                  <c:v>34304</c:v>
                </c:pt>
                <c:pt idx="48">
                  <c:v>34335</c:v>
                </c:pt>
                <c:pt idx="49">
                  <c:v>34366</c:v>
                </c:pt>
                <c:pt idx="50">
                  <c:v>34394</c:v>
                </c:pt>
                <c:pt idx="51">
                  <c:v>34425</c:v>
                </c:pt>
                <c:pt idx="52">
                  <c:v>34455</c:v>
                </c:pt>
                <c:pt idx="53">
                  <c:v>34486</c:v>
                </c:pt>
                <c:pt idx="54">
                  <c:v>34516</c:v>
                </c:pt>
                <c:pt idx="55">
                  <c:v>34547</c:v>
                </c:pt>
                <c:pt idx="56">
                  <c:v>34578</c:v>
                </c:pt>
                <c:pt idx="57">
                  <c:v>34608</c:v>
                </c:pt>
                <c:pt idx="58">
                  <c:v>34639</c:v>
                </c:pt>
                <c:pt idx="59">
                  <c:v>34669</c:v>
                </c:pt>
                <c:pt idx="60">
                  <c:v>34700</c:v>
                </c:pt>
                <c:pt idx="61">
                  <c:v>34731</c:v>
                </c:pt>
                <c:pt idx="62">
                  <c:v>34759</c:v>
                </c:pt>
                <c:pt idx="63">
                  <c:v>34790</c:v>
                </c:pt>
                <c:pt idx="64">
                  <c:v>34820</c:v>
                </c:pt>
                <c:pt idx="65">
                  <c:v>34851</c:v>
                </c:pt>
                <c:pt idx="66">
                  <c:v>34881</c:v>
                </c:pt>
                <c:pt idx="67">
                  <c:v>34912</c:v>
                </c:pt>
                <c:pt idx="68">
                  <c:v>34943</c:v>
                </c:pt>
                <c:pt idx="69">
                  <c:v>34973</c:v>
                </c:pt>
                <c:pt idx="70">
                  <c:v>35004</c:v>
                </c:pt>
                <c:pt idx="71">
                  <c:v>35034</c:v>
                </c:pt>
                <c:pt idx="72">
                  <c:v>35065</c:v>
                </c:pt>
                <c:pt idx="73">
                  <c:v>35096</c:v>
                </c:pt>
                <c:pt idx="74">
                  <c:v>35125</c:v>
                </c:pt>
                <c:pt idx="75">
                  <c:v>35156</c:v>
                </c:pt>
                <c:pt idx="76">
                  <c:v>35186</c:v>
                </c:pt>
                <c:pt idx="77">
                  <c:v>35217</c:v>
                </c:pt>
                <c:pt idx="78">
                  <c:v>35247</c:v>
                </c:pt>
                <c:pt idx="79">
                  <c:v>35278</c:v>
                </c:pt>
                <c:pt idx="80">
                  <c:v>35309</c:v>
                </c:pt>
                <c:pt idx="81">
                  <c:v>35339</c:v>
                </c:pt>
                <c:pt idx="82">
                  <c:v>35370</c:v>
                </c:pt>
                <c:pt idx="83">
                  <c:v>35400</c:v>
                </c:pt>
                <c:pt idx="84">
                  <c:v>35431</c:v>
                </c:pt>
                <c:pt idx="85">
                  <c:v>35462</c:v>
                </c:pt>
                <c:pt idx="86">
                  <c:v>35490</c:v>
                </c:pt>
                <c:pt idx="87">
                  <c:v>35521</c:v>
                </c:pt>
                <c:pt idx="88">
                  <c:v>35551</c:v>
                </c:pt>
                <c:pt idx="89">
                  <c:v>35582</c:v>
                </c:pt>
                <c:pt idx="90">
                  <c:v>35612</c:v>
                </c:pt>
                <c:pt idx="91">
                  <c:v>35643</c:v>
                </c:pt>
                <c:pt idx="92">
                  <c:v>35674</c:v>
                </c:pt>
                <c:pt idx="93">
                  <c:v>35704</c:v>
                </c:pt>
                <c:pt idx="94">
                  <c:v>35735</c:v>
                </c:pt>
                <c:pt idx="95">
                  <c:v>35765</c:v>
                </c:pt>
                <c:pt idx="96">
                  <c:v>35796</c:v>
                </c:pt>
                <c:pt idx="97">
                  <c:v>35827</c:v>
                </c:pt>
                <c:pt idx="98">
                  <c:v>35855</c:v>
                </c:pt>
                <c:pt idx="99">
                  <c:v>35886</c:v>
                </c:pt>
                <c:pt idx="100">
                  <c:v>35916</c:v>
                </c:pt>
                <c:pt idx="101">
                  <c:v>35947</c:v>
                </c:pt>
                <c:pt idx="102">
                  <c:v>35977</c:v>
                </c:pt>
                <c:pt idx="103">
                  <c:v>36008</c:v>
                </c:pt>
                <c:pt idx="104">
                  <c:v>36039</c:v>
                </c:pt>
                <c:pt idx="105">
                  <c:v>36069</c:v>
                </c:pt>
                <c:pt idx="106">
                  <c:v>36100</c:v>
                </c:pt>
                <c:pt idx="107">
                  <c:v>36130</c:v>
                </c:pt>
                <c:pt idx="108">
                  <c:v>36161</c:v>
                </c:pt>
                <c:pt idx="109">
                  <c:v>36192</c:v>
                </c:pt>
                <c:pt idx="110">
                  <c:v>36220</c:v>
                </c:pt>
                <c:pt idx="111">
                  <c:v>36251</c:v>
                </c:pt>
                <c:pt idx="112">
                  <c:v>36281</c:v>
                </c:pt>
                <c:pt idx="113">
                  <c:v>36312</c:v>
                </c:pt>
                <c:pt idx="114">
                  <c:v>36342</c:v>
                </c:pt>
                <c:pt idx="115">
                  <c:v>36373</c:v>
                </c:pt>
                <c:pt idx="116">
                  <c:v>36404</c:v>
                </c:pt>
                <c:pt idx="117">
                  <c:v>36434</c:v>
                </c:pt>
                <c:pt idx="118">
                  <c:v>36465</c:v>
                </c:pt>
                <c:pt idx="119">
                  <c:v>36495</c:v>
                </c:pt>
                <c:pt idx="120">
                  <c:v>36526</c:v>
                </c:pt>
                <c:pt idx="121">
                  <c:v>36557</c:v>
                </c:pt>
                <c:pt idx="122">
                  <c:v>36586</c:v>
                </c:pt>
                <c:pt idx="123">
                  <c:v>36617</c:v>
                </c:pt>
                <c:pt idx="124">
                  <c:v>36647</c:v>
                </c:pt>
                <c:pt idx="125">
                  <c:v>36678</c:v>
                </c:pt>
                <c:pt idx="126">
                  <c:v>36708</c:v>
                </c:pt>
                <c:pt idx="127">
                  <c:v>36739</c:v>
                </c:pt>
                <c:pt idx="128">
                  <c:v>36770</c:v>
                </c:pt>
                <c:pt idx="129">
                  <c:v>36800</c:v>
                </c:pt>
                <c:pt idx="130">
                  <c:v>36831</c:v>
                </c:pt>
                <c:pt idx="131">
                  <c:v>36861</c:v>
                </c:pt>
                <c:pt idx="132">
                  <c:v>36892</c:v>
                </c:pt>
                <c:pt idx="133">
                  <c:v>36923</c:v>
                </c:pt>
                <c:pt idx="134">
                  <c:v>36951</c:v>
                </c:pt>
                <c:pt idx="135">
                  <c:v>36982</c:v>
                </c:pt>
                <c:pt idx="136">
                  <c:v>37012</c:v>
                </c:pt>
                <c:pt idx="137">
                  <c:v>37043</c:v>
                </c:pt>
                <c:pt idx="138">
                  <c:v>37073</c:v>
                </c:pt>
                <c:pt idx="139">
                  <c:v>37104</c:v>
                </c:pt>
                <c:pt idx="140">
                  <c:v>37135</c:v>
                </c:pt>
                <c:pt idx="141">
                  <c:v>37165</c:v>
                </c:pt>
                <c:pt idx="142">
                  <c:v>37196</c:v>
                </c:pt>
                <c:pt idx="143">
                  <c:v>37226</c:v>
                </c:pt>
                <c:pt idx="144">
                  <c:v>37257</c:v>
                </c:pt>
                <c:pt idx="145">
                  <c:v>37288</c:v>
                </c:pt>
                <c:pt idx="146">
                  <c:v>37316</c:v>
                </c:pt>
                <c:pt idx="147">
                  <c:v>37347</c:v>
                </c:pt>
                <c:pt idx="148">
                  <c:v>37377</c:v>
                </c:pt>
                <c:pt idx="149">
                  <c:v>37408</c:v>
                </c:pt>
                <c:pt idx="150">
                  <c:v>37438</c:v>
                </c:pt>
                <c:pt idx="151">
                  <c:v>37469</c:v>
                </c:pt>
                <c:pt idx="152">
                  <c:v>37500</c:v>
                </c:pt>
                <c:pt idx="153">
                  <c:v>37530</c:v>
                </c:pt>
                <c:pt idx="154">
                  <c:v>37561</c:v>
                </c:pt>
                <c:pt idx="155">
                  <c:v>37591</c:v>
                </c:pt>
                <c:pt idx="156">
                  <c:v>37622</c:v>
                </c:pt>
                <c:pt idx="157">
                  <c:v>37653</c:v>
                </c:pt>
                <c:pt idx="158">
                  <c:v>37681</c:v>
                </c:pt>
                <c:pt idx="159">
                  <c:v>37712</c:v>
                </c:pt>
                <c:pt idx="160">
                  <c:v>37742</c:v>
                </c:pt>
                <c:pt idx="161">
                  <c:v>37773</c:v>
                </c:pt>
                <c:pt idx="162">
                  <c:v>37803</c:v>
                </c:pt>
                <c:pt idx="163">
                  <c:v>37834</c:v>
                </c:pt>
                <c:pt idx="164">
                  <c:v>37865</c:v>
                </c:pt>
                <c:pt idx="165">
                  <c:v>37895</c:v>
                </c:pt>
                <c:pt idx="166">
                  <c:v>37926</c:v>
                </c:pt>
                <c:pt idx="167">
                  <c:v>37956</c:v>
                </c:pt>
                <c:pt idx="168">
                  <c:v>37987</c:v>
                </c:pt>
                <c:pt idx="169">
                  <c:v>38018</c:v>
                </c:pt>
                <c:pt idx="170">
                  <c:v>38047</c:v>
                </c:pt>
                <c:pt idx="171">
                  <c:v>38078</c:v>
                </c:pt>
                <c:pt idx="172">
                  <c:v>38108</c:v>
                </c:pt>
                <c:pt idx="173">
                  <c:v>38139</c:v>
                </c:pt>
                <c:pt idx="174">
                  <c:v>38169</c:v>
                </c:pt>
                <c:pt idx="175">
                  <c:v>38200</c:v>
                </c:pt>
                <c:pt idx="176">
                  <c:v>38231</c:v>
                </c:pt>
                <c:pt idx="177">
                  <c:v>38261</c:v>
                </c:pt>
                <c:pt idx="178">
                  <c:v>38292</c:v>
                </c:pt>
                <c:pt idx="179">
                  <c:v>38322</c:v>
                </c:pt>
                <c:pt idx="180">
                  <c:v>38353</c:v>
                </c:pt>
                <c:pt idx="181">
                  <c:v>38384</c:v>
                </c:pt>
                <c:pt idx="182">
                  <c:v>38412</c:v>
                </c:pt>
                <c:pt idx="183">
                  <c:v>38443</c:v>
                </c:pt>
                <c:pt idx="184">
                  <c:v>38473</c:v>
                </c:pt>
                <c:pt idx="185">
                  <c:v>38504</c:v>
                </c:pt>
                <c:pt idx="186">
                  <c:v>38534</c:v>
                </c:pt>
                <c:pt idx="187">
                  <c:v>38565</c:v>
                </c:pt>
                <c:pt idx="188">
                  <c:v>38596</c:v>
                </c:pt>
                <c:pt idx="189">
                  <c:v>38626</c:v>
                </c:pt>
                <c:pt idx="190">
                  <c:v>38657</c:v>
                </c:pt>
                <c:pt idx="191">
                  <c:v>38687</c:v>
                </c:pt>
                <c:pt idx="192">
                  <c:v>38718</c:v>
                </c:pt>
                <c:pt idx="193">
                  <c:v>38749</c:v>
                </c:pt>
                <c:pt idx="194">
                  <c:v>38777</c:v>
                </c:pt>
                <c:pt idx="195">
                  <c:v>38808</c:v>
                </c:pt>
                <c:pt idx="196">
                  <c:v>38838</c:v>
                </c:pt>
                <c:pt idx="197">
                  <c:v>38869</c:v>
                </c:pt>
                <c:pt idx="198">
                  <c:v>38899</c:v>
                </c:pt>
                <c:pt idx="199">
                  <c:v>38930</c:v>
                </c:pt>
                <c:pt idx="200">
                  <c:v>38961</c:v>
                </c:pt>
                <c:pt idx="201">
                  <c:v>38991</c:v>
                </c:pt>
                <c:pt idx="202">
                  <c:v>39022</c:v>
                </c:pt>
                <c:pt idx="203">
                  <c:v>39052</c:v>
                </c:pt>
                <c:pt idx="204">
                  <c:v>39083</c:v>
                </c:pt>
                <c:pt idx="205">
                  <c:v>39114</c:v>
                </c:pt>
                <c:pt idx="206">
                  <c:v>39142</c:v>
                </c:pt>
                <c:pt idx="207">
                  <c:v>39173</c:v>
                </c:pt>
                <c:pt idx="208">
                  <c:v>39203</c:v>
                </c:pt>
                <c:pt idx="209">
                  <c:v>39234</c:v>
                </c:pt>
                <c:pt idx="210">
                  <c:v>39264</c:v>
                </c:pt>
                <c:pt idx="211">
                  <c:v>39295</c:v>
                </c:pt>
                <c:pt idx="212">
                  <c:v>39326</c:v>
                </c:pt>
                <c:pt idx="213">
                  <c:v>39356</c:v>
                </c:pt>
                <c:pt idx="214">
                  <c:v>39387</c:v>
                </c:pt>
                <c:pt idx="215">
                  <c:v>39417</c:v>
                </c:pt>
                <c:pt idx="216">
                  <c:v>39448</c:v>
                </c:pt>
                <c:pt idx="217">
                  <c:v>39479</c:v>
                </c:pt>
                <c:pt idx="218">
                  <c:v>39508</c:v>
                </c:pt>
                <c:pt idx="219">
                  <c:v>39539</c:v>
                </c:pt>
                <c:pt idx="220">
                  <c:v>39569</c:v>
                </c:pt>
                <c:pt idx="221">
                  <c:v>39600</c:v>
                </c:pt>
                <c:pt idx="222">
                  <c:v>39630</c:v>
                </c:pt>
                <c:pt idx="223">
                  <c:v>39661</c:v>
                </c:pt>
                <c:pt idx="224">
                  <c:v>39692</c:v>
                </c:pt>
                <c:pt idx="225">
                  <c:v>39722</c:v>
                </c:pt>
                <c:pt idx="226">
                  <c:v>39753</c:v>
                </c:pt>
                <c:pt idx="227">
                  <c:v>39783</c:v>
                </c:pt>
                <c:pt idx="228">
                  <c:v>39814</c:v>
                </c:pt>
                <c:pt idx="229">
                  <c:v>39845</c:v>
                </c:pt>
                <c:pt idx="230">
                  <c:v>39873</c:v>
                </c:pt>
                <c:pt idx="231">
                  <c:v>39904</c:v>
                </c:pt>
                <c:pt idx="232">
                  <c:v>39934</c:v>
                </c:pt>
                <c:pt idx="233">
                  <c:v>39965</c:v>
                </c:pt>
                <c:pt idx="234">
                  <c:v>39995</c:v>
                </c:pt>
                <c:pt idx="235">
                  <c:v>40026</c:v>
                </c:pt>
                <c:pt idx="236">
                  <c:v>40057</c:v>
                </c:pt>
                <c:pt idx="237">
                  <c:v>40087</c:v>
                </c:pt>
                <c:pt idx="238">
                  <c:v>40118</c:v>
                </c:pt>
                <c:pt idx="239">
                  <c:v>40148</c:v>
                </c:pt>
                <c:pt idx="240">
                  <c:v>40179</c:v>
                </c:pt>
                <c:pt idx="241">
                  <c:v>40210</c:v>
                </c:pt>
                <c:pt idx="242">
                  <c:v>40238</c:v>
                </c:pt>
                <c:pt idx="243">
                  <c:v>40269</c:v>
                </c:pt>
                <c:pt idx="244">
                  <c:v>40299</c:v>
                </c:pt>
                <c:pt idx="245">
                  <c:v>40330</c:v>
                </c:pt>
                <c:pt idx="246">
                  <c:v>40360</c:v>
                </c:pt>
                <c:pt idx="247">
                  <c:v>40391</c:v>
                </c:pt>
                <c:pt idx="248">
                  <c:v>40422</c:v>
                </c:pt>
                <c:pt idx="249">
                  <c:v>40452</c:v>
                </c:pt>
                <c:pt idx="250">
                  <c:v>40483</c:v>
                </c:pt>
                <c:pt idx="251">
                  <c:v>40513</c:v>
                </c:pt>
                <c:pt idx="252">
                  <c:v>40544</c:v>
                </c:pt>
                <c:pt idx="253">
                  <c:v>40575</c:v>
                </c:pt>
                <c:pt idx="254">
                  <c:v>40603</c:v>
                </c:pt>
                <c:pt idx="255">
                  <c:v>40634</c:v>
                </c:pt>
                <c:pt idx="256">
                  <c:v>40664</c:v>
                </c:pt>
                <c:pt idx="257">
                  <c:v>40695</c:v>
                </c:pt>
                <c:pt idx="258">
                  <c:v>40725</c:v>
                </c:pt>
                <c:pt idx="259">
                  <c:v>40756</c:v>
                </c:pt>
                <c:pt idx="260">
                  <c:v>40787</c:v>
                </c:pt>
                <c:pt idx="261">
                  <c:v>40817</c:v>
                </c:pt>
                <c:pt idx="262">
                  <c:v>40848</c:v>
                </c:pt>
                <c:pt idx="263">
                  <c:v>40878</c:v>
                </c:pt>
                <c:pt idx="264">
                  <c:v>40909</c:v>
                </c:pt>
                <c:pt idx="265">
                  <c:v>40940</c:v>
                </c:pt>
                <c:pt idx="266">
                  <c:v>40969</c:v>
                </c:pt>
                <c:pt idx="267">
                  <c:v>41000</c:v>
                </c:pt>
                <c:pt idx="268">
                  <c:v>41030</c:v>
                </c:pt>
                <c:pt idx="269">
                  <c:v>41061</c:v>
                </c:pt>
                <c:pt idx="270">
                  <c:v>41091</c:v>
                </c:pt>
                <c:pt idx="271">
                  <c:v>41122</c:v>
                </c:pt>
                <c:pt idx="272">
                  <c:v>41153</c:v>
                </c:pt>
                <c:pt idx="273">
                  <c:v>41183</c:v>
                </c:pt>
                <c:pt idx="274">
                  <c:v>41214</c:v>
                </c:pt>
                <c:pt idx="275">
                  <c:v>41244</c:v>
                </c:pt>
                <c:pt idx="276">
                  <c:v>41275</c:v>
                </c:pt>
                <c:pt idx="277">
                  <c:v>41306</c:v>
                </c:pt>
                <c:pt idx="278">
                  <c:v>41334</c:v>
                </c:pt>
                <c:pt idx="279">
                  <c:v>41365</c:v>
                </c:pt>
                <c:pt idx="280">
                  <c:v>41395</c:v>
                </c:pt>
                <c:pt idx="281">
                  <c:v>41426</c:v>
                </c:pt>
                <c:pt idx="282">
                  <c:v>41456</c:v>
                </c:pt>
                <c:pt idx="283">
                  <c:v>41487</c:v>
                </c:pt>
                <c:pt idx="284">
                  <c:v>41518</c:v>
                </c:pt>
                <c:pt idx="285">
                  <c:v>41548</c:v>
                </c:pt>
                <c:pt idx="286">
                  <c:v>41579</c:v>
                </c:pt>
                <c:pt idx="287">
                  <c:v>41609</c:v>
                </c:pt>
                <c:pt idx="288">
                  <c:v>41640</c:v>
                </c:pt>
                <c:pt idx="289">
                  <c:v>41671</c:v>
                </c:pt>
                <c:pt idx="290">
                  <c:v>41699</c:v>
                </c:pt>
                <c:pt idx="291">
                  <c:v>41730</c:v>
                </c:pt>
                <c:pt idx="292">
                  <c:v>41760</c:v>
                </c:pt>
                <c:pt idx="293">
                  <c:v>41791</c:v>
                </c:pt>
                <c:pt idx="294">
                  <c:v>41821</c:v>
                </c:pt>
                <c:pt idx="295">
                  <c:v>41852</c:v>
                </c:pt>
                <c:pt idx="296">
                  <c:v>41883</c:v>
                </c:pt>
                <c:pt idx="297">
                  <c:v>41913</c:v>
                </c:pt>
                <c:pt idx="298">
                  <c:v>41944</c:v>
                </c:pt>
                <c:pt idx="299">
                  <c:v>41974</c:v>
                </c:pt>
                <c:pt idx="300">
                  <c:v>42005</c:v>
                </c:pt>
                <c:pt idx="301">
                  <c:v>42036</c:v>
                </c:pt>
                <c:pt idx="302">
                  <c:v>42064</c:v>
                </c:pt>
                <c:pt idx="303">
                  <c:v>42095</c:v>
                </c:pt>
                <c:pt idx="304">
                  <c:v>42125</c:v>
                </c:pt>
                <c:pt idx="305">
                  <c:v>42156</c:v>
                </c:pt>
                <c:pt idx="306">
                  <c:v>42186</c:v>
                </c:pt>
                <c:pt idx="307">
                  <c:v>42217</c:v>
                </c:pt>
                <c:pt idx="308">
                  <c:v>42248</c:v>
                </c:pt>
                <c:pt idx="309">
                  <c:v>42278</c:v>
                </c:pt>
                <c:pt idx="310">
                  <c:v>42309</c:v>
                </c:pt>
                <c:pt idx="311">
                  <c:v>42339</c:v>
                </c:pt>
                <c:pt idx="312">
                  <c:v>42370</c:v>
                </c:pt>
                <c:pt idx="313">
                  <c:v>42401</c:v>
                </c:pt>
                <c:pt idx="314">
                  <c:v>42430</c:v>
                </c:pt>
                <c:pt idx="315">
                  <c:v>42461</c:v>
                </c:pt>
                <c:pt idx="316">
                  <c:v>42491</c:v>
                </c:pt>
                <c:pt idx="317">
                  <c:v>42522</c:v>
                </c:pt>
                <c:pt idx="318">
                  <c:v>42552</c:v>
                </c:pt>
                <c:pt idx="319">
                  <c:v>42583</c:v>
                </c:pt>
                <c:pt idx="320">
                  <c:v>42614</c:v>
                </c:pt>
                <c:pt idx="321">
                  <c:v>42644</c:v>
                </c:pt>
                <c:pt idx="322">
                  <c:v>42675</c:v>
                </c:pt>
                <c:pt idx="323">
                  <c:v>42705</c:v>
                </c:pt>
                <c:pt idx="324">
                  <c:v>42736</c:v>
                </c:pt>
                <c:pt idx="325">
                  <c:v>42767</c:v>
                </c:pt>
                <c:pt idx="326">
                  <c:v>42795</c:v>
                </c:pt>
                <c:pt idx="327">
                  <c:v>42826</c:v>
                </c:pt>
                <c:pt idx="328">
                  <c:v>42856</c:v>
                </c:pt>
                <c:pt idx="329">
                  <c:v>42887</c:v>
                </c:pt>
                <c:pt idx="330">
                  <c:v>42917</c:v>
                </c:pt>
                <c:pt idx="331">
                  <c:v>42948</c:v>
                </c:pt>
                <c:pt idx="332">
                  <c:v>42979</c:v>
                </c:pt>
                <c:pt idx="333">
                  <c:v>43009</c:v>
                </c:pt>
                <c:pt idx="334">
                  <c:v>43040</c:v>
                </c:pt>
                <c:pt idx="335">
                  <c:v>43070</c:v>
                </c:pt>
                <c:pt idx="336">
                  <c:v>43101</c:v>
                </c:pt>
                <c:pt idx="337">
                  <c:v>43132</c:v>
                </c:pt>
                <c:pt idx="338">
                  <c:v>43160</c:v>
                </c:pt>
                <c:pt idx="339">
                  <c:v>43191</c:v>
                </c:pt>
                <c:pt idx="340">
                  <c:v>43221</c:v>
                </c:pt>
                <c:pt idx="341">
                  <c:v>43252</c:v>
                </c:pt>
                <c:pt idx="342">
                  <c:v>43282</c:v>
                </c:pt>
                <c:pt idx="343">
                  <c:v>43313</c:v>
                </c:pt>
                <c:pt idx="344">
                  <c:v>43344</c:v>
                </c:pt>
                <c:pt idx="345">
                  <c:v>43374</c:v>
                </c:pt>
                <c:pt idx="346">
                  <c:v>43405</c:v>
                </c:pt>
                <c:pt idx="347">
                  <c:v>43435</c:v>
                </c:pt>
                <c:pt idx="348">
                  <c:v>43466</c:v>
                </c:pt>
                <c:pt idx="349">
                  <c:v>43497</c:v>
                </c:pt>
                <c:pt idx="350">
                  <c:v>43525</c:v>
                </c:pt>
                <c:pt idx="351">
                  <c:v>43556</c:v>
                </c:pt>
                <c:pt idx="352">
                  <c:v>43586</c:v>
                </c:pt>
                <c:pt idx="353">
                  <c:v>43617</c:v>
                </c:pt>
                <c:pt idx="354">
                  <c:v>43647</c:v>
                </c:pt>
                <c:pt idx="355">
                  <c:v>43678</c:v>
                </c:pt>
              </c:numCache>
            </c:numRef>
          </c:cat>
          <c:val>
            <c:numRef>
              <c:f>Hoja1!$B$2:$B$357</c:f>
              <c:numCache>
                <c:formatCode>#,#00</c:formatCode>
                <c:ptCount val="356"/>
                <c:pt idx="0">
                  <c:v>66.8</c:v>
                </c:pt>
                <c:pt idx="1">
                  <c:v>66.7</c:v>
                </c:pt>
                <c:pt idx="2">
                  <c:v>66.7</c:v>
                </c:pt>
                <c:pt idx="3">
                  <c:v>66.599999999999994</c:v>
                </c:pt>
                <c:pt idx="4">
                  <c:v>66.599999999999994</c:v>
                </c:pt>
                <c:pt idx="5">
                  <c:v>66.400000000000006</c:v>
                </c:pt>
                <c:pt idx="6">
                  <c:v>66.5</c:v>
                </c:pt>
                <c:pt idx="7">
                  <c:v>66.5</c:v>
                </c:pt>
                <c:pt idx="8">
                  <c:v>66.400000000000006</c:v>
                </c:pt>
                <c:pt idx="9">
                  <c:v>66.400000000000006</c:v>
                </c:pt>
                <c:pt idx="10">
                  <c:v>66.400000000000006</c:v>
                </c:pt>
                <c:pt idx="11">
                  <c:v>66.400000000000006</c:v>
                </c:pt>
                <c:pt idx="12">
                  <c:v>66.2</c:v>
                </c:pt>
                <c:pt idx="13">
                  <c:v>66.2</c:v>
                </c:pt>
                <c:pt idx="14">
                  <c:v>66.3</c:v>
                </c:pt>
                <c:pt idx="15">
                  <c:v>66.400000000000006</c:v>
                </c:pt>
                <c:pt idx="16">
                  <c:v>66.2</c:v>
                </c:pt>
                <c:pt idx="17">
                  <c:v>66.2</c:v>
                </c:pt>
                <c:pt idx="18">
                  <c:v>66.099999999999994</c:v>
                </c:pt>
                <c:pt idx="19">
                  <c:v>66</c:v>
                </c:pt>
                <c:pt idx="20">
                  <c:v>66.2</c:v>
                </c:pt>
                <c:pt idx="21">
                  <c:v>66.099999999999994</c:v>
                </c:pt>
                <c:pt idx="22">
                  <c:v>66.099999999999994</c:v>
                </c:pt>
                <c:pt idx="23">
                  <c:v>66</c:v>
                </c:pt>
                <c:pt idx="24">
                  <c:v>66.3</c:v>
                </c:pt>
                <c:pt idx="25">
                  <c:v>66.2</c:v>
                </c:pt>
                <c:pt idx="26">
                  <c:v>66.400000000000006</c:v>
                </c:pt>
                <c:pt idx="27">
                  <c:v>66.5</c:v>
                </c:pt>
                <c:pt idx="28">
                  <c:v>66.599999999999994</c:v>
                </c:pt>
                <c:pt idx="29">
                  <c:v>66.7</c:v>
                </c:pt>
                <c:pt idx="30">
                  <c:v>66.7</c:v>
                </c:pt>
                <c:pt idx="31">
                  <c:v>66.599999999999994</c:v>
                </c:pt>
                <c:pt idx="32">
                  <c:v>66.5</c:v>
                </c:pt>
                <c:pt idx="33">
                  <c:v>66.2</c:v>
                </c:pt>
                <c:pt idx="34">
                  <c:v>66.3</c:v>
                </c:pt>
                <c:pt idx="35">
                  <c:v>66.3</c:v>
                </c:pt>
                <c:pt idx="36">
                  <c:v>66.2</c:v>
                </c:pt>
                <c:pt idx="37">
                  <c:v>66.2</c:v>
                </c:pt>
                <c:pt idx="38">
                  <c:v>66.2</c:v>
                </c:pt>
                <c:pt idx="39">
                  <c:v>66.099999999999994</c:v>
                </c:pt>
                <c:pt idx="40">
                  <c:v>66.400000000000006</c:v>
                </c:pt>
                <c:pt idx="41">
                  <c:v>66.5</c:v>
                </c:pt>
                <c:pt idx="42">
                  <c:v>66.400000000000006</c:v>
                </c:pt>
                <c:pt idx="43">
                  <c:v>66.400000000000006</c:v>
                </c:pt>
                <c:pt idx="44">
                  <c:v>66.2</c:v>
                </c:pt>
                <c:pt idx="45">
                  <c:v>66.3</c:v>
                </c:pt>
                <c:pt idx="46">
                  <c:v>66.3</c:v>
                </c:pt>
                <c:pt idx="47">
                  <c:v>66.400000000000006</c:v>
                </c:pt>
                <c:pt idx="48">
                  <c:v>66.599999999999994</c:v>
                </c:pt>
                <c:pt idx="49">
                  <c:v>66.599999999999994</c:v>
                </c:pt>
                <c:pt idx="50">
                  <c:v>66.5</c:v>
                </c:pt>
                <c:pt idx="51">
                  <c:v>66.5</c:v>
                </c:pt>
                <c:pt idx="52">
                  <c:v>66.599999999999994</c:v>
                </c:pt>
                <c:pt idx="53">
                  <c:v>66.400000000000006</c:v>
                </c:pt>
                <c:pt idx="54">
                  <c:v>66.400000000000006</c:v>
                </c:pt>
                <c:pt idx="55">
                  <c:v>66.599999999999994</c:v>
                </c:pt>
                <c:pt idx="56">
                  <c:v>66.599999999999994</c:v>
                </c:pt>
                <c:pt idx="57">
                  <c:v>66.7</c:v>
                </c:pt>
                <c:pt idx="58">
                  <c:v>66.7</c:v>
                </c:pt>
                <c:pt idx="59">
                  <c:v>66.7</c:v>
                </c:pt>
                <c:pt idx="60">
                  <c:v>66.8</c:v>
                </c:pt>
                <c:pt idx="61">
                  <c:v>66.8</c:v>
                </c:pt>
                <c:pt idx="62">
                  <c:v>66.7</c:v>
                </c:pt>
                <c:pt idx="63">
                  <c:v>66.900000000000006</c:v>
                </c:pt>
                <c:pt idx="64">
                  <c:v>66.5</c:v>
                </c:pt>
                <c:pt idx="65">
                  <c:v>66.5</c:v>
                </c:pt>
                <c:pt idx="66">
                  <c:v>66.599999999999994</c:v>
                </c:pt>
                <c:pt idx="67">
                  <c:v>66.599999999999994</c:v>
                </c:pt>
                <c:pt idx="68">
                  <c:v>66.599999999999994</c:v>
                </c:pt>
                <c:pt idx="69">
                  <c:v>66.599999999999994</c:v>
                </c:pt>
                <c:pt idx="70">
                  <c:v>66.5</c:v>
                </c:pt>
                <c:pt idx="71">
                  <c:v>66.400000000000006</c:v>
                </c:pt>
                <c:pt idx="72">
                  <c:v>66.400000000000006</c:v>
                </c:pt>
                <c:pt idx="73">
                  <c:v>66.599999999999994</c:v>
                </c:pt>
                <c:pt idx="74">
                  <c:v>66.599999999999994</c:v>
                </c:pt>
                <c:pt idx="75">
                  <c:v>66.7</c:v>
                </c:pt>
                <c:pt idx="76">
                  <c:v>66.7</c:v>
                </c:pt>
                <c:pt idx="77">
                  <c:v>66.7</c:v>
                </c:pt>
                <c:pt idx="78">
                  <c:v>66.900000000000006</c:v>
                </c:pt>
                <c:pt idx="79">
                  <c:v>66.7</c:v>
                </c:pt>
                <c:pt idx="80">
                  <c:v>66.900000000000006</c:v>
                </c:pt>
                <c:pt idx="81">
                  <c:v>67</c:v>
                </c:pt>
                <c:pt idx="82">
                  <c:v>67</c:v>
                </c:pt>
                <c:pt idx="83">
                  <c:v>67</c:v>
                </c:pt>
                <c:pt idx="84">
                  <c:v>67</c:v>
                </c:pt>
                <c:pt idx="85">
                  <c:v>66.900000000000006</c:v>
                </c:pt>
                <c:pt idx="86">
                  <c:v>67.099999999999994</c:v>
                </c:pt>
                <c:pt idx="87">
                  <c:v>67.099999999999994</c:v>
                </c:pt>
                <c:pt idx="88">
                  <c:v>67.099999999999994</c:v>
                </c:pt>
                <c:pt idx="89">
                  <c:v>67.099999999999994</c:v>
                </c:pt>
                <c:pt idx="90">
                  <c:v>67.2</c:v>
                </c:pt>
                <c:pt idx="91">
                  <c:v>67.2</c:v>
                </c:pt>
                <c:pt idx="92">
                  <c:v>67.099999999999994</c:v>
                </c:pt>
                <c:pt idx="93">
                  <c:v>67.099999999999994</c:v>
                </c:pt>
                <c:pt idx="94">
                  <c:v>67.2</c:v>
                </c:pt>
                <c:pt idx="95">
                  <c:v>67.2</c:v>
                </c:pt>
                <c:pt idx="96">
                  <c:v>67.099999999999994</c:v>
                </c:pt>
                <c:pt idx="97">
                  <c:v>67.099999999999994</c:v>
                </c:pt>
                <c:pt idx="98">
                  <c:v>67.099999999999994</c:v>
                </c:pt>
                <c:pt idx="99">
                  <c:v>67</c:v>
                </c:pt>
                <c:pt idx="100">
                  <c:v>67</c:v>
                </c:pt>
                <c:pt idx="101">
                  <c:v>67</c:v>
                </c:pt>
                <c:pt idx="102">
                  <c:v>67</c:v>
                </c:pt>
                <c:pt idx="103">
                  <c:v>67</c:v>
                </c:pt>
                <c:pt idx="104">
                  <c:v>67.2</c:v>
                </c:pt>
                <c:pt idx="105">
                  <c:v>67.2</c:v>
                </c:pt>
                <c:pt idx="106">
                  <c:v>67.099999999999994</c:v>
                </c:pt>
                <c:pt idx="107">
                  <c:v>67.2</c:v>
                </c:pt>
                <c:pt idx="108">
                  <c:v>67.2</c:v>
                </c:pt>
                <c:pt idx="109">
                  <c:v>67.2</c:v>
                </c:pt>
                <c:pt idx="110">
                  <c:v>67</c:v>
                </c:pt>
                <c:pt idx="111">
                  <c:v>67.099999999999994</c:v>
                </c:pt>
                <c:pt idx="112">
                  <c:v>67.099999999999994</c:v>
                </c:pt>
                <c:pt idx="113">
                  <c:v>67.099999999999994</c:v>
                </c:pt>
                <c:pt idx="114">
                  <c:v>67.099999999999994</c:v>
                </c:pt>
                <c:pt idx="115">
                  <c:v>67</c:v>
                </c:pt>
                <c:pt idx="116">
                  <c:v>67</c:v>
                </c:pt>
                <c:pt idx="117">
                  <c:v>67</c:v>
                </c:pt>
                <c:pt idx="118">
                  <c:v>67.099999999999994</c:v>
                </c:pt>
                <c:pt idx="119">
                  <c:v>67.099999999999994</c:v>
                </c:pt>
                <c:pt idx="120">
                  <c:v>67.3</c:v>
                </c:pt>
                <c:pt idx="121">
                  <c:v>67.3</c:v>
                </c:pt>
                <c:pt idx="122">
                  <c:v>67.3</c:v>
                </c:pt>
                <c:pt idx="123">
                  <c:v>67.3</c:v>
                </c:pt>
                <c:pt idx="124">
                  <c:v>67.099999999999994</c:v>
                </c:pt>
                <c:pt idx="125">
                  <c:v>67.099999999999994</c:v>
                </c:pt>
                <c:pt idx="126">
                  <c:v>66.900000000000006</c:v>
                </c:pt>
                <c:pt idx="127">
                  <c:v>66.900000000000006</c:v>
                </c:pt>
                <c:pt idx="128">
                  <c:v>66.900000000000006</c:v>
                </c:pt>
                <c:pt idx="129">
                  <c:v>66.8</c:v>
                </c:pt>
                <c:pt idx="130">
                  <c:v>66.900000000000006</c:v>
                </c:pt>
                <c:pt idx="131">
                  <c:v>67</c:v>
                </c:pt>
                <c:pt idx="132">
                  <c:v>67.2</c:v>
                </c:pt>
                <c:pt idx="133">
                  <c:v>67.099999999999994</c:v>
                </c:pt>
                <c:pt idx="134">
                  <c:v>67.2</c:v>
                </c:pt>
                <c:pt idx="135">
                  <c:v>66.900000000000006</c:v>
                </c:pt>
                <c:pt idx="136">
                  <c:v>66.7</c:v>
                </c:pt>
                <c:pt idx="137">
                  <c:v>66.7</c:v>
                </c:pt>
                <c:pt idx="138">
                  <c:v>66.8</c:v>
                </c:pt>
                <c:pt idx="139">
                  <c:v>66.5</c:v>
                </c:pt>
                <c:pt idx="140">
                  <c:v>66.8</c:v>
                </c:pt>
                <c:pt idx="141">
                  <c:v>66.7</c:v>
                </c:pt>
                <c:pt idx="142">
                  <c:v>66.7</c:v>
                </c:pt>
                <c:pt idx="143">
                  <c:v>66.7</c:v>
                </c:pt>
                <c:pt idx="144">
                  <c:v>66.5</c:v>
                </c:pt>
                <c:pt idx="145">
                  <c:v>66.8</c:v>
                </c:pt>
                <c:pt idx="146">
                  <c:v>66.599999999999994</c:v>
                </c:pt>
                <c:pt idx="147">
                  <c:v>66.7</c:v>
                </c:pt>
                <c:pt idx="148">
                  <c:v>66.7</c:v>
                </c:pt>
                <c:pt idx="149">
                  <c:v>66.599999999999994</c:v>
                </c:pt>
                <c:pt idx="150">
                  <c:v>66.5</c:v>
                </c:pt>
                <c:pt idx="151">
                  <c:v>66.599999999999994</c:v>
                </c:pt>
                <c:pt idx="152">
                  <c:v>66.7</c:v>
                </c:pt>
                <c:pt idx="153">
                  <c:v>66.599999999999994</c:v>
                </c:pt>
                <c:pt idx="154">
                  <c:v>66.400000000000006</c:v>
                </c:pt>
                <c:pt idx="155">
                  <c:v>66.3</c:v>
                </c:pt>
                <c:pt idx="156">
                  <c:v>66.400000000000006</c:v>
                </c:pt>
                <c:pt idx="157">
                  <c:v>66.400000000000006</c:v>
                </c:pt>
                <c:pt idx="158">
                  <c:v>66.3</c:v>
                </c:pt>
                <c:pt idx="159">
                  <c:v>66.400000000000006</c:v>
                </c:pt>
                <c:pt idx="160">
                  <c:v>66.400000000000006</c:v>
                </c:pt>
                <c:pt idx="161">
                  <c:v>66.5</c:v>
                </c:pt>
                <c:pt idx="162">
                  <c:v>66.2</c:v>
                </c:pt>
                <c:pt idx="163">
                  <c:v>66.099999999999994</c:v>
                </c:pt>
                <c:pt idx="164">
                  <c:v>66.099999999999994</c:v>
                </c:pt>
                <c:pt idx="165">
                  <c:v>66.099999999999994</c:v>
                </c:pt>
                <c:pt idx="166">
                  <c:v>66.099999999999994</c:v>
                </c:pt>
                <c:pt idx="167">
                  <c:v>65.900000000000006</c:v>
                </c:pt>
                <c:pt idx="168">
                  <c:v>66.099999999999994</c:v>
                </c:pt>
                <c:pt idx="169">
                  <c:v>66</c:v>
                </c:pt>
                <c:pt idx="170">
                  <c:v>66</c:v>
                </c:pt>
                <c:pt idx="171">
                  <c:v>65.900000000000006</c:v>
                </c:pt>
                <c:pt idx="172">
                  <c:v>66</c:v>
                </c:pt>
                <c:pt idx="173">
                  <c:v>66.099999999999994</c:v>
                </c:pt>
                <c:pt idx="174">
                  <c:v>66.099999999999994</c:v>
                </c:pt>
                <c:pt idx="175">
                  <c:v>66</c:v>
                </c:pt>
                <c:pt idx="176">
                  <c:v>65.8</c:v>
                </c:pt>
                <c:pt idx="177">
                  <c:v>65.900000000000006</c:v>
                </c:pt>
                <c:pt idx="178">
                  <c:v>66</c:v>
                </c:pt>
                <c:pt idx="179">
                  <c:v>65.900000000000006</c:v>
                </c:pt>
                <c:pt idx="180">
                  <c:v>65.8</c:v>
                </c:pt>
                <c:pt idx="181">
                  <c:v>65.900000000000006</c:v>
                </c:pt>
                <c:pt idx="182">
                  <c:v>65.900000000000006</c:v>
                </c:pt>
                <c:pt idx="183">
                  <c:v>66.099999999999994</c:v>
                </c:pt>
                <c:pt idx="184">
                  <c:v>66.099999999999994</c:v>
                </c:pt>
                <c:pt idx="185">
                  <c:v>66.099999999999994</c:v>
                </c:pt>
                <c:pt idx="186">
                  <c:v>66.099999999999994</c:v>
                </c:pt>
                <c:pt idx="187">
                  <c:v>66.2</c:v>
                </c:pt>
                <c:pt idx="188">
                  <c:v>66.099999999999994</c:v>
                </c:pt>
                <c:pt idx="189">
                  <c:v>66.099999999999994</c:v>
                </c:pt>
                <c:pt idx="190">
                  <c:v>66</c:v>
                </c:pt>
                <c:pt idx="191">
                  <c:v>66</c:v>
                </c:pt>
                <c:pt idx="192">
                  <c:v>66</c:v>
                </c:pt>
                <c:pt idx="193">
                  <c:v>66.099999999999994</c:v>
                </c:pt>
                <c:pt idx="194">
                  <c:v>66.2</c:v>
                </c:pt>
                <c:pt idx="195">
                  <c:v>66.099999999999994</c:v>
                </c:pt>
                <c:pt idx="196">
                  <c:v>66.099999999999994</c:v>
                </c:pt>
                <c:pt idx="197">
                  <c:v>66.2</c:v>
                </c:pt>
                <c:pt idx="198">
                  <c:v>66.099999999999994</c:v>
                </c:pt>
                <c:pt idx="199">
                  <c:v>66.2</c:v>
                </c:pt>
                <c:pt idx="200">
                  <c:v>66.099999999999994</c:v>
                </c:pt>
                <c:pt idx="201">
                  <c:v>66.2</c:v>
                </c:pt>
                <c:pt idx="202">
                  <c:v>66.3</c:v>
                </c:pt>
                <c:pt idx="203">
                  <c:v>66.400000000000006</c:v>
                </c:pt>
                <c:pt idx="204">
                  <c:v>66.400000000000006</c:v>
                </c:pt>
                <c:pt idx="205">
                  <c:v>66.3</c:v>
                </c:pt>
                <c:pt idx="206">
                  <c:v>66.2</c:v>
                </c:pt>
                <c:pt idx="207">
                  <c:v>65.900000000000006</c:v>
                </c:pt>
                <c:pt idx="208">
                  <c:v>66</c:v>
                </c:pt>
                <c:pt idx="209">
                  <c:v>66</c:v>
                </c:pt>
                <c:pt idx="210">
                  <c:v>66</c:v>
                </c:pt>
                <c:pt idx="211">
                  <c:v>65.8</c:v>
                </c:pt>
                <c:pt idx="212">
                  <c:v>66</c:v>
                </c:pt>
                <c:pt idx="213">
                  <c:v>65.8</c:v>
                </c:pt>
                <c:pt idx="214">
                  <c:v>66</c:v>
                </c:pt>
                <c:pt idx="215">
                  <c:v>66</c:v>
                </c:pt>
                <c:pt idx="216">
                  <c:v>66.2</c:v>
                </c:pt>
                <c:pt idx="217">
                  <c:v>66</c:v>
                </c:pt>
                <c:pt idx="218">
                  <c:v>66.099999999999994</c:v>
                </c:pt>
                <c:pt idx="219">
                  <c:v>65.900000000000006</c:v>
                </c:pt>
                <c:pt idx="220">
                  <c:v>66.099999999999994</c:v>
                </c:pt>
                <c:pt idx="221">
                  <c:v>66.099999999999994</c:v>
                </c:pt>
                <c:pt idx="222">
                  <c:v>66.099999999999994</c:v>
                </c:pt>
                <c:pt idx="223">
                  <c:v>66.099999999999994</c:v>
                </c:pt>
                <c:pt idx="224">
                  <c:v>66</c:v>
                </c:pt>
                <c:pt idx="225">
                  <c:v>66</c:v>
                </c:pt>
                <c:pt idx="226">
                  <c:v>65.900000000000006</c:v>
                </c:pt>
                <c:pt idx="227">
                  <c:v>65.8</c:v>
                </c:pt>
                <c:pt idx="228">
                  <c:v>65.7</c:v>
                </c:pt>
                <c:pt idx="229">
                  <c:v>65.8</c:v>
                </c:pt>
                <c:pt idx="230">
                  <c:v>65.599999999999994</c:v>
                </c:pt>
                <c:pt idx="231">
                  <c:v>65.7</c:v>
                </c:pt>
                <c:pt idx="232">
                  <c:v>65.7</c:v>
                </c:pt>
                <c:pt idx="233">
                  <c:v>65.7</c:v>
                </c:pt>
                <c:pt idx="234">
                  <c:v>65.5</c:v>
                </c:pt>
                <c:pt idx="235">
                  <c:v>65.400000000000006</c:v>
                </c:pt>
                <c:pt idx="236">
                  <c:v>65.099999999999994</c:v>
                </c:pt>
                <c:pt idx="237">
                  <c:v>65</c:v>
                </c:pt>
                <c:pt idx="238">
                  <c:v>65</c:v>
                </c:pt>
                <c:pt idx="239">
                  <c:v>64.599999999999994</c:v>
                </c:pt>
                <c:pt idx="240">
                  <c:v>64.8</c:v>
                </c:pt>
                <c:pt idx="241">
                  <c:v>64.900000000000006</c:v>
                </c:pt>
                <c:pt idx="242">
                  <c:v>64.900000000000006</c:v>
                </c:pt>
                <c:pt idx="243">
                  <c:v>65.2</c:v>
                </c:pt>
                <c:pt idx="244">
                  <c:v>64.900000000000006</c:v>
                </c:pt>
                <c:pt idx="245">
                  <c:v>64.599999999999994</c:v>
                </c:pt>
                <c:pt idx="246">
                  <c:v>64.599999999999994</c:v>
                </c:pt>
                <c:pt idx="247">
                  <c:v>64.7</c:v>
                </c:pt>
                <c:pt idx="248">
                  <c:v>64.599999999999994</c:v>
                </c:pt>
                <c:pt idx="249">
                  <c:v>64.400000000000006</c:v>
                </c:pt>
                <c:pt idx="250">
                  <c:v>64.599999999999994</c:v>
                </c:pt>
                <c:pt idx="251">
                  <c:v>64.3</c:v>
                </c:pt>
                <c:pt idx="252">
                  <c:v>64.2</c:v>
                </c:pt>
                <c:pt idx="253">
                  <c:v>64.099999999999994</c:v>
                </c:pt>
                <c:pt idx="254">
                  <c:v>64.2</c:v>
                </c:pt>
                <c:pt idx="255">
                  <c:v>64.2</c:v>
                </c:pt>
                <c:pt idx="256">
                  <c:v>64.099999999999994</c:v>
                </c:pt>
                <c:pt idx="257">
                  <c:v>64</c:v>
                </c:pt>
                <c:pt idx="258">
                  <c:v>64</c:v>
                </c:pt>
                <c:pt idx="259">
                  <c:v>64.099999999999994</c:v>
                </c:pt>
                <c:pt idx="260">
                  <c:v>64.2</c:v>
                </c:pt>
                <c:pt idx="261">
                  <c:v>64.099999999999994</c:v>
                </c:pt>
                <c:pt idx="262">
                  <c:v>64.099999999999994</c:v>
                </c:pt>
                <c:pt idx="263">
                  <c:v>64</c:v>
                </c:pt>
                <c:pt idx="264">
                  <c:v>63.7</c:v>
                </c:pt>
                <c:pt idx="265">
                  <c:v>63.8</c:v>
                </c:pt>
                <c:pt idx="266">
                  <c:v>63.8</c:v>
                </c:pt>
                <c:pt idx="267">
                  <c:v>63.7</c:v>
                </c:pt>
                <c:pt idx="268">
                  <c:v>63.7</c:v>
                </c:pt>
                <c:pt idx="269">
                  <c:v>63.8</c:v>
                </c:pt>
                <c:pt idx="270">
                  <c:v>63.7</c:v>
                </c:pt>
                <c:pt idx="271">
                  <c:v>63.5</c:v>
                </c:pt>
                <c:pt idx="272">
                  <c:v>63.6</c:v>
                </c:pt>
                <c:pt idx="273">
                  <c:v>63.8</c:v>
                </c:pt>
                <c:pt idx="274">
                  <c:v>63.6</c:v>
                </c:pt>
                <c:pt idx="275">
                  <c:v>63.7</c:v>
                </c:pt>
                <c:pt idx="276">
                  <c:v>63.7</c:v>
                </c:pt>
                <c:pt idx="277">
                  <c:v>63.4</c:v>
                </c:pt>
                <c:pt idx="278">
                  <c:v>63.3</c:v>
                </c:pt>
                <c:pt idx="279">
                  <c:v>63.4</c:v>
                </c:pt>
                <c:pt idx="280">
                  <c:v>63.4</c:v>
                </c:pt>
                <c:pt idx="281">
                  <c:v>63.4</c:v>
                </c:pt>
                <c:pt idx="282">
                  <c:v>63.3</c:v>
                </c:pt>
                <c:pt idx="283">
                  <c:v>63.3</c:v>
                </c:pt>
                <c:pt idx="284">
                  <c:v>63.2</c:v>
                </c:pt>
                <c:pt idx="285">
                  <c:v>62.8</c:v>
                </c:pt>
                <c:pt idx="286">
                  <c:v>63</c:v>
                </c:pt>
                <c:pt idx="287">
                  <c:v>62.9</c:v>
                </c:pt>
                <c:pt idx="288">
                  <c:v>62.9</c:v>
                </c:pt>
                <c:pt idx="289">
                  <c:v>62.9</c:v>
                </c:pt>
                <c:pt idx="290">
                  <c:v>63.1</c:v>
                </c:pt>
                <c:pt idx="291">
                  <c:v>62.8</c:v>
                </c:pt>
                <c:pt idx="292">
                  <c:v>62.9</c:v>
                </c:pt>
                <c:pt idx="293">
                  <c:v>62.8</c:v>
                </c:pt>
                <c:pt idx="294">
                  <c:v>62.9</c:v>
                </c:pt>
                <c:pt idx="295">
                  <c:v>62.9</c:v>
                </c:pt>
                <c:pt idx="296">
                  <c:v>62.8</c:v>
                </c:pt>
                <c:pt idx="297">
                  <c:v>62.9</c:v>
                </c:pt>
                <c:pt idx="298">
                  <c:v>62.9</c:v>
                </c:pt>
                <c:pt idx="299">
                  <c:v>62.8</c:v>
                </c:pt>
                <c:pt idx="300">
                  <c:v>62.9</c:v>
                </c:pt>
                <c:pt idx="301">
                  <c:v>62.7</c:v>
                </c:pt>
                <c:pt idx="302">
                  <c:v>62.6</c:v>
                </c:pt>
                <c:pt idx="303">
                  <c:v>62.7</c:v>
                </c:pt>
                <c:pt idx="304">
                  <c:v>62.9</c:v>
                </c:pt>
                <c:pt idx="305">
                  <c:v>62.6</c:v>
                </c:pt>
                <c:pt idx="306">
                  <c:v>62.6</c:v>
                </c:pt>
                <c:pt idx="307">
                  <c:v>62.6</c:v>
                </c:pt>
                <c:pt idx="308">
                  <c:v>62.4</c:v>
                </c:pt>
                <c:pt idx="309">
                  <c:v>62.5</c:v>
                </c:pt>
                <c:pt idx="310">
                  <c:v>62.6</c:v>
                </c:pt>
                <c:pt idx="311">
                  <c:v>62.7</c:v>
                </c:pt>
                <c:pt idx="312">
                  <c:v>62.7</c:v>
                </c:pt>
                <c:pt idx="313">
                  <c:v>62.8</c:v>
                </c:pt>
                <c:pt idx="314">
                  <c:v>62.9</c:v>
                </c:pt>
                <c:pt idx="315">
                  <c:v>62.8</c:v>
                </c:pt>
                <c:pt idx="316">
                  <c:v>62.7</c:v>
                </c:pt>
                <c:pt idx="317">
                  <c:v>62.7</c:v>
                </c:pt>
                <c:pt idx="318">
                  <c:v>62.8</c:v>
                </c:pt>
                <c:pt idx="319">
                  <c:v>62.9</c:v>
                </c:pt>
                <c:pt idx="320">
                  <c:v>62.9</c:v>
                </c:pt>
                <c:pt idx="321">
                  <c:v>62.8</c:v>
                </c:pt>
                <c:pt idx="322">
                  <c:v>62.7</c:v>
                </c:pt>
                <c:pt idx="323">
                  <c:v>62.7</c:v>
                </c:pt>
                <c:pt idx="324">
                  <c:v>62.9</c:v>
                </c:pt>
                <c:pt idx="325">
                  <c:v>62.9</c:v>
                </c:pt>
                <c:pt idx="326">
                  <c:v>62.9</c:v>
                </c:pt>
                <c:pt idx="327">
                  <c:v>62.9</c:v>
                </c:pt>
                <c:pt idx="328">
                  <c:v>62.8</c:v>
                </c:pt>
                <c:pt idx="329">
                  <c:v>62.8</c:v>
                </c:pt>
                <c:pt idx="330">
                  <c:v>62.9</c:v>
                </c:pt>
                <c:pt idx="331">
                  <c:v>62.9</c:v>
                </c:pt>
                <c:pt idx="332">
                  <c:v>63.1</c:v>
                </c:pt>
                <c:pt idx="333">
                  <c:v>62.7</c:v>
                </c:pt>
                <c:pt idx="334">
                  <c:v>62.8</c:v>
                </c:pt>
                <c:pt idx="335">
                  <c:v>62.7</c:v>
                </c:pt>
                <c:pt idx="336">
                  <c:v>62.7</c:v>
                </c:pt>
                <c:pt idx="337">
                  <c:v>63</c:v>
                </c:pt>
                <c:pt idx="338">
                  <c:v>62.9</c:v>
                </c:pt>
                <c:pt idx="339">
                  <c:v>62.8</c:v>
                </c:pt>
                <c:pt idx="340">
                  <c:v>62.8</c:v>
                </c:pt>
                <c:pt idx="341">
                  <c:v>62.9</c:v>
                </c:pt>
                <c:pt idx="342">
                  <c:v>62.9</c:v>
                </c:pt>
                <c:pt idx="343">
                  <c:v>62.7</c:v>
                </c:pt>
                <c:pt idx="344">
                  <c:v>62.7</c:v>
                </c:pt>
                <c:pt idx="345">
                  <c:v>62.9</c:v>
                </c:pt>
                <c:pt idx="346">
                  <c:v>62.9</c:v>
                </c:pt>
                <c:pt idx="347">
                  <c:v>63.1</c:v>
                </c:pt>
                <c:pt idx="348">
                  <c:v>63.2</c:v>
                </c:pt>
                <c:pt idx="349">
                  <c:v>63.2</c:v>
                </c:pt>
                <c:pt idx="350">
                  <c:v>63</c:v>
                </c:pt>
                <c:pt idx="351">
                  <c:v>62.8</c:v>
                </c:pt>
                <c:pt idx="352">
                  <c:v>62.8</c:v>
                </c:pt>
                <c:pt idx="353">
                  <c:v>62.9</c:v>
                </c:pt>
                <c:pt idx="354">
                  <c:v>63</c:v>
                </c:pt>
                <c:pt idx="355">
                  <c:v>63.2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A3E-4B31-9F0B-981D1D8EFF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5982392"/>
        <c:axId val="395982720"/>
      </c:lineChart>
      <c:dateAx>
        <c:axId val="395982392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95982720"/>
        <c:crosses val="autoZero"/>
        <c:auto val="1"/>
        <c:lblOffset val="100"/>
        <c:baseTimeUnit val="months"/>
        <c:majorUnit val="5"/>
        <c:majorTimeUnit val="months"/>
      </c:dateAx>
      <c:valAx>
        <c:axId val="395982720"/>
        <c:scaling>
          <c:orientation val="minMax"/>
          <c:min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95982392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EEUU</c:v>
                </c:pt>
              </c:strCache>
            </c:strRef>
          </c:tx>
          <c:spPr>
            <a:ln w="3492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Hoja1!$A$23:$A$41</c:f>
              <c:numCache>
                <c:formatCode>General</c:formatCode>
                <c:ptCount val="19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</c:numCache>
            </c:numRef>
          </c:cat>
          <c:val>
            <c:numRef>
              <c:f>Hoja1!$B$23:$B$41</c:f>
              <c:numCache>
                <c:formatCode>General</c:formatCode>
                <c:ptCount val="19"/>
                <c:pt idx="0">
                  <c:v>53.146000000000001</c:v>
                </c:pt>
                <c:pt idx="1">
                  <c:v>55.503999999999998</c:v>
                </c:pt>
                <c:pt idx="2">
                  <c:v>58.585999999999999</c:v>
                </c:pt>
                <c:pt idx="3">
                  <c:v>66.093999999999994</c:v>
                </c:pt>
                <c:pt idx="4">
                  <c:v>65.454999999999998</c:v>
                </c:pt>
                <c:pt idx="5">
                  <c:v>64.186000000000007</c:v>
                </c:pt>
                <c:pt idx="6">
                  <c:v>64.655000000000001</c:v>
                </c:pt>
                <c:pt idx="7">
                  <c:v>73.683999999999997</c:v>
                </c:pt>
                <c:pt idx="8">
                  <c:v>86.704999999999998</c:v>
                </c:pt>
                <c:pt idx="9">
                  <c:v>95.408000000000001</c:v>
                </c:pt>
                <c:pt idx="10">
                  <c:v>99.745000000000005</c:v>
                </c:pt>
                <c:pt idx="11">
                  <c:v>103.223</c:v>
                </c:pt>
                <c:pt idx="12">
                  <c:v>104.75700000000001</c:v>
                </c:pt>
                <c:pt idx="13">
                  <c:v>104.44799999999999</c:v>
                </c:pt>
                <c:pt idx="14">
                  <c:v>104.687</c:v>
                </c:pt>
                <c:pt idx="15">
                  <c:v>106.872</c:v>
                </c:pt>
                <c:pt idx="16">
                  <c:v>106.226</c:v>
                </c:pt>
                <c:pt idx="17">
                  <c:v>105.773</c:v>
                </c:pt>
                <c:pt idx="18">
                  <c:v>106.702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F64-4738-8DF4-795BF6A67D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63142256"/>
        <c:axId val="563140944"/>
      </c:lineChart>
      <c:catAx>
        <c:axId val="563142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63140944"/>
        <c:crosses val="autoZero"/>
        <c:auto val="1"/>
        <c:lblAlgn val="ctr"/>
        <c:lblOffset val="100"/>
        <c:tickLblSkip val="2"/>
        <c:noMultiLvlLbl val="0"/>
      </c:catAx>
      <c:valAx>
        <c:axId val="563140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63142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Hoja1!$F$1</c:f>
              <c:strCache>
                <c:ptCount val="1"/>
                <c:pt idx="0">
                  <c:v>EEUU</c:v>
                </c:pt>
              </c:strCache>
            </c:strRef>
          </c:tx>
          <c:spPr>
            <a:ln w="3492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Hoja1!$A$42:$A$58</c:f>
              <c:numCache>
                <c:formatCode>yyyy\-mm\-dd</c:formatCode>
                <c:ptCount val="17"/>
                <c:pt idx="0">
                  <c:v>36526</c:v>
                </c:pt>
                <c:pt idx="1">
                  <c:v>36892</c:v>
                </c:pt>
                <c:pt idx="2">
                  <c:v>37257</c:v>
                </c:pt>
                <c:pt idx="3">
                  <c:v>37622</c:v>
                </c:pt>
                <c:pt idx="4">
                  <c:v>37987</c:v>
                </c:pt>
                <c:pt idx="5">
                  <c:v>38353</c:v>
                </c:pt>
                <c:pt idx="6">
                  <c:v>38718</c:v>
                </c:pt>
                <c:pt idx="7">
                  <c:v>39083</c:v>
                </c:pt>
                <c:pt idx="8">
                  <c:v>39448</c:v>
                </c:pt>
                <c:pt idx="9">
                  <c:v>39814</c:v>
                </c:pt>
                <c:pt idx="10">
                  <c:v>40179</c:v>
                </c:pt>
                <c:pt idx="11">
                  <c:v>40544</c:v>
                </c:pt>
                <c:pt idx="12">
                  <c:v>40909</c:v>
                </c:pt>
                <c:pt idx="13">
                  <c:v>41275</c:v>
                </c:pt>
                <c:pt idx="14">
                  <c:v>41640</c:v>
                </c:pt>
                <c:pt idx="15">
                  <c:v>42005</c:v>
                </c:pt>
                <c:pt idx="16">
                  <c:v>42370</c:v>
                </c:pt>
              </c:numCache>
            </c:numRef>
          </c:cat>
          <c:val>
            <c:numRef>
              <c:f>Hoja1!$F$42:$F$58</c:f>
              <c:numCache>
                <c:formatCode>General</c:formatCode>
                <c:ptCount val="17"/>
                <c:pt idx="0">
                  <c:v>4.8394100000000002E-2</c:v>
                </c:pt>
                <c:pt idx="1">
                  <c:v>5.0534800000000005E-2</c:v>
                </c:pt>
                <c:pt idx="2">
                  <c:v>5.4084599999999997E-2</c:v>
                </c:pt>
                <c:pt idx="3">
                  <c:v>5.6707099999999996E-2</c:v>
                </c:pt>
                <c:pt idx="4">
                  <c:v>5.6852599999999996E-2</c:v>
                </c:pt>
                <c:pt idx="5">
                  <c:v>5.6330900000000003E-2</c:v>
                </c:pt>
                <c:pt idx="6">
                  <c:v>5.5588100000000001E-2</c:v>
                </c:pt>
                <c:pt idx="7">
                  <c:v>5.2889300000000007E-2</c:v>
                </c:pt>
                <c:pt idx="8">
                  <c:v>5.3890199999999992E-2</c:v>
                </c:pt>
                <c:pt idx="9">
                  <c:v>8.729039999999999E-2</c:v>
                </c:pt>
                <c:pt idx="10">
                  <c:v>0.12442399999999999</c:v>
                </c:pt>
                <c:pt idx="11">
                  <c:v>0.147339</c:v>
                </c:pt>
                <c:pt idx="12">
                  <c:v>0.15929399999999999</c:v>
                </c:pt>
                <c:pt idx="13">
                  <c:v>0.18979800000000002</c:v>
                </c:pt>
                <c:pt idx="14">
                  <c:v>0.230044</c:v>
                </c:pt>
                <c:pt idx="15">
                  <c:v>0.23389199999999999</c:v>
                </c:pt>
                <c:pt idx="16">
                  <c:v>0.227163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EC9-444D-8FEB-E616D4C08E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8441808"/>
        <c:axId val="318442136"/>
      </c:lineChart>
      <c:dateAx>
        <c:axId val="318441808"/>
        <c:scaling>
          <c:orientation val="minMax"/>
        </c:scaling>
        <c:delete val="0"/>
        <c:axPos val="b"/>
        <c:numFmt formatCode="yyyy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18442136"/>
        <c:crosses val="autoZero"/>
        <c:auto val="1"/>
        <c:lblOffset val="100"/>
        <c:baseTimeUnit val="years"/>
        <c:majorUnit val="2"/>
        <c:majorTimeUnit val="years"/>
      </c:dateAx>
      <c:valAx>
        <c:axId val="318442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18441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50"/>
      </a:pPr>
      <a:endParaRPr lang="es-CL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Hoja1!$C$1</c:f>
              <c:strCache>
                <c:ptCount val="1"/>
                <c:pt idx="0">
                  <c:v>Zona Euro</c:v>
                </c:pt>
              </c:strCache>
            </c:strRef>
          </c:tx>
          <c:spPr>
            <a:ln w="3492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Hoja1!$A$23:$A$41</c:f>
              <c:numCache>
                <c:formatCode>General</c:formatCode>
                <c:ptCount val="19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</c:numCache>
            </c:numRef>
          </c:cat>
          <c:val>
            <c:numRef>
              <c:f>Hoja1!$C$23:$C$41</c:f>
              <c:numCache>
                <c:formatCode>General</c:formatCode>
                <c:ptCount val="19"/>
                <c:pt idx="0">
                  <c:v>67.099999999999994</c:v>
                </c:pt>
                <c:pt idx="1">
                  <c:v>66.962999999999994</c:v>
                </c:pt>
                <c:pt idx="2">
                  <c:v>68.188000000000002</c:v>
                </c:pt>
                <c:pt idx="3">
                  <c:v>68.515000000000001</c:v>
                </c:pt>
                <c:pt idx="4">
                  <c:v>69.27</c:v>
                </c:pt>
                <c:pt idx="5">
                  <c:v>67.408000000000001</c:v>
                </c:pt>
                <c:pt idx="6">
                  <c:v>65.001999999999995</c:v>
                </c:pt>
                <c:pt idx="7">
                  <c:v>68.734999999999999</c:v>
                </c:pt>
                <c:pt idx="8">
                  <c:v>79.210999999999999</c:v>
                </c:pt>
                <c:pt idx="9">
                  <c:v>84.575000000000003</c:v>
                </c:pt>
                <c:pt idx="10">
                  <c:v>86.637</c:v>
                </c:pt>
                <c:pt idx="11">
                  <c:v>89.658000000000001</c:v>
                </c:pt>
                <c:pt idx="12">
                  <c:v>91.551000000000002</c:v>
                </c:pt>
                <c:pt idx="13">
                  <c:v>91.792000000000002</c:v>
                </c:pt>
                <c:pt idx="14">
                  <c:v>89.87</c:v>
                </c:pt>
                <c:pt idx="15">
                  <c:v>89.061000000000007</c:v>
                </c:pt>
                <c:pt idx="16">
                  <c:v>86.847999999999999</c:v>
                </c:pt>
                <c:pt idx="17">
                  <c:v>84.957999999999998</c:v>
                </c:pt>
                <c:pt idx="18">
                  <c:v>83.590999999999994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9CB-444D-9CB6-EA05B497AC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2442952"/>
        <c:axId val="442443936"/>
      </c:lineChart>
      <c:catAx>
        <c:axId val="442442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2443936"/>
        <c:crosses val="autoZero"/>
        <c:auto val="1"/>
        <c:lblAlgn val="ctr"/>
        <c:lblOffset val="100"/>
        <c:tickLblSkip val="2"/>
        <c:noMultiLvlLbl val="0"/>
      </c:catAx>
      <c:valAx>
        <c:axId val="442443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2442952"/>
        <c:crosses val="autoZero"/>
        <c:crossBetween val="between"/>
        <c:majorUnit val="2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492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Hoja2!$A$2:$A$21</c:f>
              <c:numCache>
                <c:formatCode>General</c:formatCode>
                <c:ptCount val="20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</c:numCache>
            </c:numRef>
          </c:cat>
          <c:val>
            <c:numRef>
              <c:f>Hoja2!$E$2:$E$21</c:f>
              <c:numCache>
                <c:formatCode>General</c:formatCode>
                <c:ptCount val="20"/>
                <c:pt idx="0">
                  <c:v>9.2084469873159658E-2</c:v>
                </c:pt>
                <c:pt idx="1">
                  <c:v>9.8006008561130759E-2</c:v>
                </c:pt>
                <c:pt idx="2">
                  <c:v>9.8249164790897653E-2</c:v>
                </c:pt>
                <c:pt idx="3">
                  <c:v>9.2201987276033931E-2</c:v>
                </c:pt>
                <c:pt idx="4">
                  <c:v>9.3968890332879307E-2</c:v>
                </c:pt>
                <c:pt idx="5">
                  <c:v>9.8224894589192632E-2</c:v>
                </c:pt>
                <c:pt idx="6">
                  <c:v>0.10766136377560838</c:v>
                </c:pt>
                <c:pt idx="7">
                  <c:v>0.11883974490971216</c:v>
                </c:pt>
                <c:pt idx="8">
                  <c:v>0.12807628832520135</c:v>
                </c:pt>
                <c:pt idx="9">
                  <c:v>0.16298292812905898</c:v>
                </c:pt>
                <c:pt idx="10">
                  <c:v>0.19807480326000676</c:v>
                </c:pt>
                <c:pt idx="11">
                  <c:v>0.2076101349430024</c:v>
                </c:pt>
                <c:pt idx="12">
                  <c:v>0.21997749259065758</c:v>
                </c:pt>
                <c:pt idx="13">
                  <c:v>0.31115378910126262</c:v>
                </c:pt>
                <c:pt idx="14">
                  <c:v>0.26137000073000771</c:v>
                </c:pt>
                <c:pt idx="15">
                  <c:v>0.21838399493523361</c:v>
                </c:pt>
                <c:pt idx="16">
                  <c:v>0.24994677497143233</c:v>
                </c:pt>
                <c:pt idx="17">
                  <c:v>0.31768880990112336</c:v>
                </c:pt>
                <c:pt idx="18">
                  <c:v>0.40458481569106974</c:v>
                </c:pt>
                <c:pt idx="19">
                  <c:v>0.43407153484640526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A79-435C-B157-878FBBC3FE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2418368"/>
        <c:axId val="442396392"/>
      </c:lineChart>
      <c:catAx>
        <c:axId val="442418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2396392"/>
        <c:crosses val="autoZero"/>
        <c:auto val="1"/>
        <c:lblAlgn val="ctr"/>
        <c:lblOffset val="100"/>
        <c:noMultiLvlLbl val="0"/>
      </c:catAx>
      <c:valAx>
        <c:axId val="442396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2418368"/>
        <c:crosses val="autoZero"/>
        <c:crossBetween val="between"/>
        <c:majorUnit val="0.1500000000000000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Hoja1!$H$1</c:f>
              <c:strCache>
                <c:ptCount val="1"/>
                <c:pt idx="0">
                  <c:v>Japón</c:v>
                </c:pt>
              </c:strCache>
            </c:strRef>
          </c:tx>
          <c:spPr>
            <a:ln w="3492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Hoja1!$A$42:$A$58</c:f>
              <c:numCache>
                <c:formatCode>yyyy\-mm\-dd</c:formatCode>
                <c:ptCount val="17"/>
                <c:pt idx="0">
                  <c:v>36526</c:v>
                </c:pt>
                <c:pt idx="1">
                  <c:v>36892</c:v>
                </c:pt>
                <c:pt idx="2">
                  <c:v>37257</c:v>
                </c:pt>
                <c:pt idx="3">
                  <c:v>37622</c:v>
                </c:pt>
                <c:pt idx="4">
                  <c:v>37987</c:v>
                </c:pt>
                <c:pt idx="5">
                  <c:v>38353</c:v>
                </c:pt>
                <c:pt idx="6">
                  <c:v>38718</c:v>
                </c:pt>
                <c:pt idx="7">
                  <c:v>39083</c:v>
                </c:pt>
                <c:pt idx="8">
                  <c:v>39448</c:v>
                </c:pt>
                <c:pt idx="9">
                  <c:v>39814</c:v>
                </c:pt>
                <c:pt idx="10">
                  <c:v>40179</c:v>
                </c:pt>
                <c:pt idx="11">
                  <c:v>40544</c:v>
                </c:pt>
                <c:pt idx="12">
                  <c:v>40909</c:v>
                </c:pt>
                <c:pt idx="13">
                  <c:v>41275</c:v>
                </c:pt>
                <c:pt idx="14">
                  <c:v>41640</c:v>
                </c:pt>
                <c:pt idx="15">
                  <c:v>42005</c:v>
                </c:pt>
                <c:pt idx="16">
                  <c:v>42370</c:v>
                </c:pt>
              </c:numCache>
            </c:numRef>
          </c:cat>
          <c:val>
            <c:numRef>
              <c:f>Hoja1!$H$42:$H$58</c:f>
              <c:numCache>
                <c:formatCode>General</c:formatCode>
                <c:ptCount val="17"/>
                <c:pt idx="0">
                  <c:v>0.11118700000000001</c:v>
                </c:pt>
                <c:pt idx="1">
                  <c:v>0.12688199999999999</c:v>
                </c:pt>
                <c:pt idx="2">
                  <c:v>0.157641</c:v>
                </c:pt>
                <c:pt idx="3">
                  <c:v>0.172929</c:v>
                </c:pt>
                <c:pt idx="4">
                  <c:v>0.18306799999999998</c:v>
                </c:pt>
                <c:pt idx="5">
                  <c:v>0.18774399999999999</c:v>
                </c:pt>
                <c:pt idx="6">
                  <c:v>0.17247299999999999</c:v>
                </c:pt>
                <c:pt idx="7">
                  <c:v>0.14363799999999999</c:v>
                </c:pt>
                <c:pt idx="8">
                  <c:v>0.13211499999999998</c:v>
                </c:pt>
                <c:pt idx="9">
                  <c:v>0.1421</c:v>
                </c:pt>
                <c:pt idx="10">
                  <c:v>0.15279899999999999</c:v>
                </c:pt>
                <c:pt idx="11">
                  <c:v>0.17491399999999999</c:v>
                </c:pt>
                <c:pt idx="12">
                  <c:v>0.21063300000000001</c:v>
                </c:pt>
                <c:pt idx="13">
                  <c:v>0.29091499999999998</c:v>
                </c:pt>
                <c:pt idx="14">
                  <c:v>0.41492199999999996</c:v>
                </c:pt>
                <c:pt idx="15">
                  <c:v>0.52769699999999997</c:v>
                </c:pt>
                <c:pt idx="16">
                  <c:v>0.65787800000000007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030-4C1E-9117-0EE341E716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8441808"/>
        <c:axId val="318442136"/>
      </c:lineChart>
      <c:dateAx>
        <c:axId val="318441808"/>
        <c:scaling>
          <c:orientation val="minMax"/>
        </c:scaling>
        <c:delete val="0"/>
        <c:axPos val="b"/>
        <c:numFmt formatCode="yyyy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18442136"/>
        <c:crosses val="autoZero"/>
        <c:auto val="1"/>
        <c:lblOffset val="100"/>
        <c:baseTimeUnit val="years"/>
        <c:majorUnit val="2"/>
        <c:majorTimeUnit val="years"/>
      </c:dateAx>
      <c:valAx>
        <c:axId val="318442136"/>
        <c:scaling>
          <c:orientation val="minMax"/>
          <c:max val="0.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1844180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Hoja1!$D$1</c:f>
              <c:strCache>
                <c:ptCount val="1"/>
                <c:pt idx="0">
                  <c:v>Japón</c:v>
                </c:pt>
              </c:strCache>
            </c:strRef>
          </c:tx>
          <c:spPr>
            <a:ln w="3492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Hoja1!$A$23:$A$41</c:f>
              <c:numCache>
                <c:formatCode>General</c:formatCode>
                <c:ptCount val="19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</c:numCache>
            </c:numRef>
          </c:cat>
          <c:val>
            <c:numRef>
              <c:f>Hoja1!$D$23:$D$41</c:f>
              <c:numCache>
                <c:formatCode>General</c:formatCode>
                <c:ptCount val="19"/>
                <c:pt idx="0">
                  <c:v>146.83199999999999</c:v>
                </c:pt>
                <c:pt idx="1">
                  <c:v>156.82400000000001</c:v>
                </c:pt>
                <c:pt idx="2">
                  <c:v>162.73099999999999</c:v>
                </c:pt>
                <c:pt idx="3">
                  <c:v>171.66</c:v>
                </c:pt>
                <c:pt idx="4">
                  <c:v>176.78299999999999</c:v>
                </c:pt>
                <c:pt idx="5">
                  <c:v>176.38499999999999</c:v>
                </c:pt>
                <c:pt idx="6">
                  <c:v>175.42599999999999</c:v>
                </c:pt>
                <c:pt idx="7">
                  <c:v>183.416</c:v>
                </c:pt>
                <c:pt idx="8">
                  <c:v>201.04300000000001</c:v>
                </c:pt>
                <c:pt idx="9">
                  <c:v>207.852</c:v>
                </c:pt>
                <c:pt idx="10">
                  <c:v>222.08699999999999</c:v>
                </c:pt>
                <c:pt idx="11">
                  <c:v>229.00800000000001</c:v>
                </c:pt>
                <c:pt idx="12">
                  <c:v>232.46899999999999</c:v>
                </c:pt>
                <c:pt idx="13">
                  <c:v>236.06899999999999</c:v>
                </c:pt>
                <c:pt idx="14">
                  <c:v>231.55099999999999</c:v>
                </c:pt>
                <c:pt idx="15">
                  <c:v>236.33500000000001</c:v>
                </c:pt>
                <c:pt idx="16">
                  <c:v>234.98</c:v>
                </c:pt>
                <c:pt idx="17">
                  <c:v>237.11500000000001</c:v>
                </c:pt>
                <c:pt idx="18">
                  <c:v>237.541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C21-4D35-BD36-4FDA3BB595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64217976"/>
        <c:axId val="564218304"/>
      </c:lineChart>
      <c:catAx>
        <c:axId val="564217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64218304"/>
        <c:crosses val="autoZero"/>
        <c:auto val="1"/>
        <c:lblAlgn val="ctr"/>
        <c:lblOffset val="100"/>
        <c:tickLblSkip val="2"/>
        <c:noMultiLvlLbl val="0"/>
      </c:catAx>
      <c:valAx>
        <c:axId val="564218304"/>
        <c:scaling>
          <c:orientation val="minMax"/>
          <c:max val="2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64217976"/>
        <c:crosses val="autoZero"/>
        <c:crossBetween val="between"/>
        <c:majorUnit val="6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ExportCuadro!$F$5</c:f>
              <c:strCache>
                <c:ptCount val="1"/>
              </c:strCache>
            </c:strRef>
          </c:tx>
          <c:spPr>
            <a:ln w="3492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trendline>
            <c:spPr>
              <a:ln w="34925" cap="rnd">
                <a:solidFill>
                  <a:schemeClr val="accent2">
                    <a:lumMod val="75000"/>
                  </a:schemeClr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ExportCuadro!$B$112:$B$432</c:f>
              <c:numCache>
                <c:formatCode>General</c:formatCode>
                <c:ptCount val="321"/>
                <c:pt idx="0" formatCode="0">
                  <c:v>1993</c:v>
                </c:pt>
                <c:pt idx="12" formatCode="0">
                  <c:v>1994</c:v>
                </c:pt>
                <c:pt idx="24" formatCode="0">
                  <c:v>1995</c:v>
                </c:pt>
                <c:pt idx="36" formatCode="0">
                  <c:v>1996</c:v>
                </c:pt>
                <c:pt idx="48" formatCode="0">
                  <c:v>1997</c:v>
                </c:pt>
                <c:pt idx="60" formatCode="0">
                  <c:v>1998</c:v>
                </c:pt>
                <c:pt idx="72" formatCode="0">
                  <c:v>1999</c:v>
                </c:pt>
                <c:pt idx="84" formatCode="0">
                  <c:v>2000</c:v>
                </c:pt>
                <c:pt idx="96" formatCode="0">
                  <c:v>2001</c:v>
                </c:pt>
                <c:pt idx="108" formatCode="0">
                  <c:v>2002</c:v>
                </c:pt>
                <c:pt idx="120" formatCode="0">
                  <c:v>2003</c:v>
                </c:pt>
                <c:pt idx="132" formatCode="0">
                  <c:v>2004</c:v>
                </c:pt>
                <c:pt idx="144" formatCode="0">
                  <c:v>2005</c:v>
                </c:pt>
                <c:pt idx="156" formatCode="0">
                  <c:v>2006</c:v>
                </c:pt>
                <c:pt idx="168" formatCode="0">
                  <c:v>2007</c:v>
                </c:pt>
                <c:pt idx="180" formatCode="0">
                  <c:v>2008</c:v>
                </c:pt>
                <c:pt idx="192" formatCode="0">
                  <c:v>2009</c:v>
                </c:pt>
                <c:pt idx="204" formatCode="0">
                  <c:v>2010</c:v>
                </c:pt>
                <c:pt idx="216" formatCode="0">
                  <c:v>2011</c:v>
                </c:pt>
                <c:pt idx="228" formatCode="0">
                  <c:v>2012</c:v>
                </c:pt>
                <c:pt idx="240" formatCode="0">
                  <c:v>2013</c:v>
                </c:pt>
                <c:pt idx="252" formatCode="0">
                  <c:v>2014</c:v>
                </c:pt>
                <c:pt idx="264" formatCode="0">
                  <c:v>2015</c:v>
                </c:pt>
                <c:pt idx="276" formatCode="0">
                  <c:v>2016</c:v>
                </c:pt>
                <c:pt idx="288" formatCode="0">
                  <c:v>2017</c:v>
                </c:pt>
                <c:pt idx="300" formatCode="0">
                  <c:v>2018</c:v>
                </c:pt>
                <c:pt idx="312" formatCode="0">
                  <c:v>2019</c:v>
                </c:pt>
              </c:numCache>
            </c:numRef>
          </c:cat>
          <c:val>
            <c:numRef>
              <c:f>ExportCuadro!$D$112:$D$431</c:f>
              <c:numCache>
                <c:formatCode>#,##0.00</c:formatCode>
                <c:ptCount val="320"/>
                <c:pt idx="0">
                  <c:v>8.4499999999999993</c:v>
                </c:pt>
                <c:pt idx="1">
                  <c:v>8.0749999999999993</c:v>
                </c:pt>
                <c:pt idx="2">
                  <c:v>7.5620000000000003</c:v>
                </c:pt>
                <c:pt idx="3">
                  <c:v>7.585</c:v>
                </c:pt>
                <c:pt idx="4">
                  <c:v>7.5620000000000003</c:v>
                </c:pt>
                <c:pt idx="5">
                  <c:v>7.3079999999999998</c:v>
                </c:pt>
                <c:pt idx="6">
                  <c:v>7.2069999999999999</c:v>
                </c:pt>
                <c:pt idx="7">
                  <c:v>6.8869999999999996</c:v>
                </c:pt>
                <c:pt idx="8">
                  <c:v>6.6449999999999996</c:v>
                </c:pt>
                <c:pt idx="9">
                  <c:v>6.4829999999999997</c:v>
                </c:pt>
                <c:pt idx="10">
                  <c:v>6.431</c:v>
                </c:pt>
                <c:pt idx="11">
                  <c:v>6.1230000000000002</c:v>
                </c:pt>
                <c:pt idx="12">
                  <c:v>5.9320000000000004</c:v>
                </c:pt>
                <c:pt idx="13">
                  <c:v>6.2409999999999997</c:v>
                </c:pt>
                <c:pt idx="14">
                  <c:v>6.7709999999999999</c:v>
                </c:pt>
                <c:pt idx="15">
                  <c:v>7.1020000000000003</c:v>
                </c:pt>
                <c:pt idx="16">
                  <c:v>7.39</c:v>
                </c:pt>
                <c:pt idx="17">
                  <c:v>7.9589999999999996</c:v>
                </c:pt>
                <c:pt idx="18">
                  <c:v>7.883</c:v>
                </c:pt>
                <c:pt idx="19">
                  <c:v>8.1630000000000003</c:v>
                </c:pt>
                <c:pt idx="20">
                  <c:v>8.6379999999999999</c:v>
                </c:pt>
                <c:pt idx="21">
                  <c:v>8.6300000000000008</c:v>
                </c:pt>
                <c:pt idx="22">
                  <c:v>8.5350000000000001</c:v>
                </c:pt>
                <c:pt idx="23">
                  <c:v>8.4600000000000009</c:v>
                </c:pt>
                <c:pt idx="24">
                  <c:v>8.657</c:v>
                </c:pt>
                <c:pt idx="25">
                  <c:v>8.4350000000000005</c:v>
                </c:pt>
                <c:pt idx="26">
                  <c:v>8.5030000000000001</c:v>
                </c:pt>
                <c:pt idx="27">
                  <c:v>8.1980000000000004</c:v>
                </c:pt>
                <c:pt idx="28">
                  <c:v>7.875</c:v>
                </c:pt>
                <c:pt idx="29">
                  <c:v>7.7949999999999999</c:v>
                </c:pt>
                <c:pt idx="30">
                  <c:v>7.8550000000000004</c:v>
                </c:pt>
                <c:pt idx="31">
                  <c:v>7.6369999999999996</c:v>
                </c:pt>
                <c:pt idx="32">
                  <c:v>7.5750000000000002</c:v>
                </c:pt>
                <c:pt idx="33">
                  <c:v>7.7130000000000001</c:v>
                </c:pt>
                <c:pt idx="34">
                  <c:v>7.335</c:v>
                </c:pt>
                <c:pt idx="35">
                  <c:v>6.9939999999999998</c:v>
                </c:pt>
                <c:pt idx="36">
                  <c:v>6.7629999999999999</c:v>
                </c:pt>
                <c:pt idx="37">
                  <c:v>7.0339999999999998</c:v>
                </c:pt>
                <c:pt idx="38">
                  <c:v>7.1820000000000004</c:v>
                </c:pt>
                <c:pt idx="39">
                  <c:v>6.9189999999999996</c:v>
                </c:pt>
                <c:pt idx="40">
                  <c:v>6.9109999999999996</c:v>
                </c:pt>
                <c:pt idx="41">
                  <c:v>7.048</c:v>
                </c:pt>
                <c:pt idx="42">
                  <c:v>6.9829999999999997</c:v>
                </c:pt>
                <c:pt idx="43">
                  <c:v>6.8840000000000003</c:v>
                </c:pt>
                <c:pt idx="44">
                  <c:v>6.6760000000000002</c:v>
                </c:pt>
                <c:pt idx="45">
                  <c:v>6.3339999999999996</c:v>
                </c:pt>
                <c:pt idx="46">
                  <c:v>6.23</c:v>
                </c:pt>
                <c:pt idx="47">
                  <c:v>6.117</c:v>
                </c:pt>
                <c:pt idx="48">
                  <c:v>6.0659999999999998</c:v>
                </c:pt>
                <c:pt idx="49">
                  <c:v>5.9169999999999998</c:v>
                </c:pt>
                <c:pt idx="50">
                  <c:v>6.22</c:v>
                </c:pt>
                <c:pt idx="51">
                  <c:v>6.306</c:v>
                </c:pt>
                <c:pt idx="52">
                  <c:v>6.1440000000000001</c:v>
                </c:pt>
                <c:pt idx="53">
                  <c:v>6.0910000000000002</c:v>
                </c:pt>
                <c:pt idx="54">
                  <c:v>5.8579999999999997</c:v>
                </c:pt>
                <c:pt idx="55">
                  <c:v>5.95</c:v>
                </c:pt>
                <c:pt idx="56">
                  <c:v>5.82</c:v>
                </c:pt>
                <c:pt idx="57">
                  <c:v>5.7619999999999996</c:v>
                </c:pt>
                <c:pt idx="58">
                  <c:v>5.7220000000000004</c:v>
                </c:pt>
                <c:pt idx="59">
                  <c:v>5.4610000000000003</c:v>
                </c:pt>
                <c:pt idx="60">
                  <c:v>5.2240000000000002</c:v>
                </c:pt>
                <c:pt idx="61">
                  <c:v>5.1079999999999997</c:v>
                </c:pt>
                <c:pt idx="62">
                  <c:v>5.0149999999999997</c:v>
                </c:pt>
                <c:pt idx="63">
                  <c:v>5.0339999999999998</c:v>
                </c:pt>
                <c:pt idx="64">
                  <c:v>5.0659999999999998</c:v>
                </c:pt>
                <c:pt idx="65">
                  <c:v>4.9050000000000002</c:v>
                </c:pt>
                <c:pt idx="66">
                  <c:v>4.819</c:v>
                </c:pt>
                <c:pt idx="67">
                  <c:v>4.5640000000000001</c:v>
                </c:pt>
                <c:pt idx="68">
                  <c:v>4.2469999999999999</c:v>
                </c:pt>
                <c:pt idx="69">
                  <c:v>4.2190000000000003</c:v>
                </c:pt>
                <c:pt idx="70">
                  <c:v>4.242</c:v>
                </c:pt>
                <c:pt idx="71">
                  <c:v>3.97</c:v>
                </c:pt>
                <c:pt idx="72">
                  <c:v>3.706</c:v>
                </c:pt>
                <c:pt idx="73">
                  <c:v>3.8420000000000001</c:v>
                </c:pt>
                <c:pt idx="74">
                  <c:v>4.0289999999999999</c:v>
                </c:pt>
                <c:pt idx="75">
                  <c:v>3.875</c:v>
                </c:pt>
                <c:pt idx="76">
                  <c:v>4.0529999999999999</c:v>
                </c:pt>
                <c:pt idx="77">
                  <c:v>4.3449999999999998</c:v>
                </c:pt>
                <c:pt idx="78">
                  <c:v>4.673</c:v>
                </c:pt>
                <c:pt idx="79">
                  <c:v>4.8630000000000004</c:v>
                </c:pt>
                <c:pt idx="80">
                  <c:v>5.032</c:v>
                </c:pt>
                <c:pt idx="81">
                  <c:v>5.31</c:v>
                </c:pt>
                <c:pt idx="82">
                  <c:v>5.0490000000000004</c:v>
                </c:pt>
                <c:pt idx="83">
                  <c:v>5.1459999999999999</c:v>
                </c:pt>
                <c:pt idx="84">
                  <c:v>5.548</c:v>
                </c:pt>
                <c:pt idx="85">
                  <c:v>5.5110000000000001</c:v>
                </c:pt>
                <c:pt idx="86">
                  <c:v>5.33</c:v>
                </c:pt>
                <c:pt idx="87">
                  <c:v>5.2240000000000002</c:v>
                </c:pt>
                <c:pt idx="88">
                  <c:v>5.3630000000000004</c:v>
                </c:pt>
                <c:pt idx="89">
                  <c:v>5.1639999999999997</c:v>
                </c:pt>
                <c:pt idx="90">
                  <c:v>5.26</c:v>
                </c:pt>
                <c:pt idx="91">
                  <c:v>5.2089999999999996</c:v>
                </c:pt>
                <c:pt idx="92">
                  <c:v>5.2690000000000001</c:v>
                </c:pt>
                <c:pt idx="93">
                  <c:v>5.22</c:v>
                </c:pt>
                <c:pt idx="94">
                  <c:v>5.17</c:v>
                </c:pt>
                <c:pt idx="95">
                  <c:v>4.9130000000000003</c:v>
                </c:pt>
                <c:pt idx="96">
                  <c:v>4.8040000000000003</c:v>
                </c:pt>
                <c:pt idx="97">
                  <c:v>4.7969999999999997</c:v>
                </c:pt>
                <c:pt idx="98">
                  <c:v>4.6959999999999997</c:v>
                </c:pt>
                <c:pt idx="99">
                  <c:v>4.8579999999999997</c:v>
                </c:pt>
                <c:pt idx="100">
                  <c:v>5.069</c:v>
                </c:pt>
                <c:pt idx="101">
                  <c:v>5.0289999999999999</c:v>
                </c:pt>
                <c:pt idx="102">
                  <c:v>5.0270000000000001</c:v>
                </c:pt>
                <c:pt idx="103">
                  <c:v>4.8369999999999997</c:v>
                </c:pt>
                <c:pt idx="104">
                  <c:v>4.8360000000000003</c:v>
                </c:pt>
                <c:pt idx="105">
                  <c:v>4.625</c:v>
                </c:pt>
                <c:pt idx="106">
                  <c:v>4.4740000000000002</c:v>
                </c:pt>
                <c:pt idx="107">
                  <c:v>4.78</c:v>
                </c:pt>
                <c:pt idx="108">
                  <c:v>4.875</c:v>
                </c:pt>
                <c:pt idx="109">
                  <c:v>4.93</c:v>
                </c:pt>
                <c:pt idx="110">
                  <c:v>5.1890000000000001</c:v>
                </c:pt>
                <c:pt idx="111">
                  <c:v>5.165</c:v>
                </c:pt>
                <c:pt idx="112">
                  <c:v>5.1740000000000004</c:v>
                </c:pt>
                <c:pt idx="113">
                  <c:v>5.0270000000000001</c:v>
                </c:pt>
                <c:pt idx="114">
                  <c:v>4.8689999999999998</c:v>
                </c:pt>
                <c:pt idx="115">
                  <c:v>4.593</c:v>
                </c:pt>
                <c:pt idx="116">
                  <c:v>4.3840000000000003</c:v>
                </c:pt>
                <c:pt idx="117">
                  <c:v>4.4859999999999998</c:v>
                </c:pt>
                <c:pt idx="118">
                  <c:v>4.4980000000000002</c:v>
                </c:pt>
                <c:pt idx="119">
                  <c:v>4.3369999999999997</c:v>
                </c:pt>
                <c:pt idx="120">
                  <c:v>4.1900000000000004</c:v>
                </c:pt>
                <c:pt idx="121">
                  <c:v>3.9630000000000001</c:v>
                </c:pt>
                <c:pt idx="122">
                  <c:v>4.0289999999999999</c:v>
                </c:pt>
                <c:pt idx="123">
                  <c:v>4.1639999999999997</c:v>
                </c:pt>
                <c:pt idx="124">
                  <c:v>3.851</c:v>
                </c:pt>
                <c:pt idx="125">
                  <c:v>3.653</c:v>
                </c:pt>
                <c:pt idx="126">
                  <c:v>4.008</c:v>
                </c:pt>
                <c:pt idx="127">
                  <c:v>4.1559999999999997</c:v>
                </c:pt>
                <c:pt idx="128">
                  <c:v>4.194</c:v>
                </c:pt>
                <c:pt idx="129">
                  <c:v>4.2530000000000001</c:v>
                </c:pt>
                <c:pt idx="130">
                  <c:v>4.4109999999999996</c:v>
                </c:pt>
                <c:pt idx="131">
                  <c:v>4.3310000000000004</c:v>
                </c:pt>
                <c:pt idx="132">
                  <c:v>4.1909999999999998</c:v>
                </c:pt>
                <c:pt idx="133">
                  <c:v>4.1260000000000003</c:v>
                </c:pt>
                <c:pt idx="134">
                  <c:v>3.9359999999999999</c:v>
                </c:pt>
                <c:pt idx="135">
                  <c:v>4.1260000000000003</c:v>
                </c:pt>
                <c:pt idx="136">
                  <c:v>4.2889999999999997</c:v>
                </c:pt>
                <c:pt idx="137">
                  <c:v>4.37</c:v>
                </c:pt>
                <c:pt idx="138">
                  <c:v>4.2519999999999998</c:v>
                </c:pt>
                <c:pt idx="139">
                  <c:v>4.0940000000000003</c:v>
                </c:pt>
                <c:pt idx="140">
                  <c:v>4.04</c:v>
                </c:pt>
                <c:pt idx="141">
                  <c:v>3.9159999999999999</c:v>
                </c:pt>
                <c:pt idx="142">
                  <c:v>3.8170000000000002</c:v>
                </c:pt>
                <c:pt idx="143">
                  <c:v>3.6520000000000001</c:v>
                </c:pt>
                <c:pt idx="144">
                  <c:v>3.581</c:v>
                </c:pt>
                <c:pt idx="145">
                  <c:v>3.573</c:v>
                </c:pt>
                <c:pt idx="146">
                  <c:v>3.7160000000000002</c:v>
                </c:pt>
                <c:pt idx="147">
                  <c:v>3.5030000000000001</c:v>
                </c:pt>
                <c:pt idx="148">
                  <c:v>3.3479999999999999</c:v>
                </c:pt>
                <c:pt idx="149">
                  <c:v>3.1960000000000002</c:v>
                </c:pt>
                <c:pt idx="150">
                  <c:v>3.234</c:v>
                </c:pt>
                <c:pt idx="151">
                  <c:v>3.2519999999999998</c:v>
                </c:pt>
                <c:pt idx="152">
                  <c:v>3.09</c:v>
                </c:pt>
                <c:pt idx="153">
                  <c:v>3.2639999999999998</c:v>
                </c:pt>
                <c:pt idx="154">
                  <c:v>3.476</c:v>
                </c:pt>
                <c:pt idx="155">
                  <c:v>3.3679999999999999</c:v>
                </c:pt>
                <c:pt idx="156">
                  <c:v>3.3410000000000002</c:v>
                </c:pt>
                <c:pt idx="157">
                  <c:v>3.4860000000000002</c:v>
                </c:pt>
                <c:pt idx="158">
                  <c:v>3.661</c:v>
                </c:pt>
                <c:pt idx="159">
                  <c:v>3.9220000000000002</c:v>
                </c:pt>
                <c:pt idx="160">
                  <c:v>3.9820000000000002</c:v>
                </c:pt>
                <c:pt idx="161">
                  <c:v>3.9940000000000002</c:v>
                </c:pt>
                <c:pt idx="162">
                  <c:v>4.0170000000000003</c:v>
                </c:pt>
                <c:pt idx="163">
                  <c:v>3.8879999999999999</c:v>
                </c:pt>
                <c:pt idx="164">
                  <c:v>3.7589999999999999</c:v>
                </c:pt>
                <c:pt idx="165">
                  <c:v>3.798</c:v>
                </c:pt>
                <c:pt idx="166">
                  <c:v>3.7309999999999999</c:v>
                </c:pt>
                <c:pt idx="167">
                  <c:v>3.802</c:v>
                </c:pt>
                <c:pt idx="168">
                  <c:v>4.0279999999999996</c:v>
                </c:pt>
                <c:pt idx="169">
                  <c:v>4.0519999999999996</c:v>
                </c:pt>
                <c:pt idx="170">
                  <c:v>3.952</c:v>
                </c:pt>
                <c:pt idx="171">
                  <c:v>4.1559999999999997</c:v>
                </c:pt>
                <c:pt idx="172">
                  <c:v>4.2930000000000001</c:v>
                </c:pt>
                <c:pt idx="173">
                  <c:v>4.5830000000000002</c:v>
                </c:pt>
                <c:pt idx="174">
                  <c:v>4.516</c:v>
                </c:pt>
                <c:pt idx="175">
                  <c:v>4.3029999999999999</c:v>
                </c:pt>
                <c:pt idx="176">
                  <c:v>4.242</c:v>
                </c:pt>
                <c:pt idx="177">
                  <c:v>4.2930000000000001</c:v>
                </c:pt>
                <c:pt idx="178">
                  <c:v>4.0999999999999996</c:v>
                </c:pt>
                <c:pt idx="179">
                  <c:v>4.25</c:v>
                </c:pt>
                <c:pt idx="180">
                  <c:v>4.0469999999999997</c:v>
                </c:pt>
                <c:pt idx="181">
                  <c:v>3.9620000000000002</c:v>
                </c:pt>
                <c:pt idx="182">
                  <c:v>3.8050000000000002</c:v>
                </c:pt>
                <c:pt idx="183">
                  <c:v>4.0529999999999999</c:v>
                </c:pt>
                <c:pt idx="184">
                  <c:v>4.2050000000000001</c:v>
                </c:pt>
                <c:pt idx="185">
                  <c:v>4.5350000000000001</c:v>
                </c:pt>
                <c:pt idx="186">
                  <c:v>4.4980000000000002</c:v>
                </c:pt>
                <c:pt idx="187">
                  <c:v>4.2149999999999999</c:v>
                </c:pt>
                <c:pt idx="188">
                  <c:v>4.1029999999999998</c:v>
                </c:pt>
                <c:pt idx="189">
                  <c:v>3.899</c:v>
                </c:pt>
                <c:pt idx="190">
                  <c:v>3.5670000000000002</c:v>
                </c:pt>
                <c:pt idx="191">
                  <c:v>3.056</c:v>
                </c:pt>
                <c:pt idx="192">
                  <c:v>3.085</c:v>
                </c:pt>
                <c:pt idx="193">
                  <c:v>3.1579999999999999</c:v>
                </c:pt>
                <c:pt idx="194">
                  <c:v>3.0619999999999998</c:v>
                </c:pt>
                <c:pt idx="195">
                  <c:v>3.1859999999999999</c:v>
                </c:pt>
                <c:pt idx="196">
                  <c:v>3.4119999999999999</c:v>
                </c:pt>
                <c:pt idx="197">
                  <c:v>3.55</c:v>
                </c:pt>
                <c:pt idx="198">
                  <c:v>3.363</c:v>
                </c:pt>
                <c:pt idx="199">
                  <c:v>3.3340000000000001</c:v>
                </c:pt>
                <c:pt idx="200">
                  <c:v>3.2909999999999999</c:v>
                </c:pt>
                <c:pt idx="201">
                  <c:v>3.2309999999999999</c:v>
                </c:pt>
                <c:pt idx="202">
                  <c:v>3.282</c:v>
                </c:pt>
                <c:pt idx="203">
                  <c:v>3.234</c:v>
                </c:pt>
                <c:pt idx="204">
                  <c:v>3.286</c:v>
                </c:pt>
                <c:pt idx="205">
                  <c:v>3.1890000000000001</c:v>
                </c:pt>
                <c:pt idx="206">
                  <c:v>3.1269999999999998</c:v>
                </c:pt>
                <c:pt idx="207">
                  <c:v>3.085</c:v>
                </c:pt>
                <c:pt idx="208">
                  <c:v>2.802</c:v>
                </c:pt>
                <c:pt idx="209">
                  <c:v>2.629</c:v>
                </c:pt>
                <c:pt idx="210">
                  <c:v>2.6480000000000001</c:v>
                </c:pt>
                <c:pt idx="211">
                  <c:v>2.3679999999999999</c:v>
                </c:pt>
                <c:pt idx="212">
                  <c:v>2.3420000000000001</c:v>
                </c:pt>
                <c:pt idx="213">
                  <c:v>2.3719999999999999</c:v>
                </c:pt>
                <c:pt idx="214">
                  <c:v>2.5590000000000002</c:v>
                </c:pt>
                <c:pt idx="215">
                  <c:v>2.9609999999999999</c:v>
                </c:pt>
                <c:pt idx="216">
                  <c:v>3.0489999999999999</c:v>
                </c:pt>
                <c:pt idx="217">
                  <c:v>3.2269999999999999</c:v>
                </c:pt>
                <c:pt idx="218">
                  <c:v>3.2469999999999999</c:v>
                </c:pt>
                <c:pt idx="219">
                  <c:v>3.3450000000000002</c:v>
                </c:pt>
                <c:pt idx="220">
                  <c:v>3.1070000000000002</c:v>
                </c:pt>
                <c:pt idx="221">
                  <c:v>2.9740000000000002</c:v>
                </c:pt>
                <c:pt idx="222">
                  <c:v>2.7850000000000001</c:v>
                </c:pt>
                <c:pt idx="223">
                  <c:v>2.2509999999999999</c:v>
                </c:pt>
                <c:pt idx="224">
                  <c:v>1.867</c:v>
                </c:pt>
                <c:pt idx="225">
                  <c:v>2.0419999999999998</c:v>
                </c:pt>
                <c:pt idx="226">
                  <c:v>1.9490000000000001</c:v>
                </c:pt>
                <c:pt idx="227">
                  <c:v>1.994</c:v>
                </c:pt>
                <c:pt idx="228">
                  <c:v>1.861</c:v>
                </c:pt>
                <c:pt idx="229">
                  <c:v>1.903</c:v>
                </c:pt>
                <c:pt idx="230">
                  <c:v>1.8779999999999999</c:v>
                </c:pt>
                <c:pt idx="231">
                  <c:v>1.726</c:v>
                </c:pt>
                <c:pt idx="232">
                  <c:v>1.4630000000000001</c:v>
                </c:pt>
                <c:pt idx="233">
                  <c:v>1.4319999999999999</c:v>
                </c:pt>
                <c:pt idx="234">
                  <c:v>1.306</c:v>
                </c:pt>
                <c:pt idx="235">
                  <c:v>1.417</c:v>
                </c:pt>
                <c:pt idx="236">
                  <c:v>1.5449999999999999</c:v>
                </c:pt>
                <c:pt idx="237">
                  <c:v>1.5149999999999999</c:v>
                </c:pt>
                <c:pt idx="238">
                  <c:v>1.391</c:v>
                </c:pt>
                <c:pt idx="239">
                  <c:v>1.353</c:v>
                </c:pt>
                <c:pt idx="240">
                  <c:v>1.56</c:v>
                </c:pt>
                <c:pt idx="241">
                  <c:v>1.597</c:v>
                </c:pt>
                <c:pt idx="242">
                  <c:v>1.4079999999999999</c:v>
                </c:pt>
                <c:pt idx="243">
                  <c:v>1.2509999999999999</c:v>
                </c:pt>
                <c:pt idx="244">
                  <c:v>1.3660000000000001</c:v>
                </c:pt>
                <c:pt idx="245">
                  <c:v>1.619</c:v>
                </c:pt>
                <c:pt idx="246">
                  <c:v>1.6259999999999999</c:v>
                </c:pt>
                <c:pt idx="247">
                  <c:v>1.802</c:v>
                </c:pt>
                <c:pt idx="248">
                  <c:v>1.93</c:v>
                </c:pt>
                <c:pt idx="249">
                  <c:v>1.8080000000000001</c:v>
                </c:pt>
                <c:pt idx="250">
                  <c:v>1.7190000000000001</c:v>
                </c:pt>
                <c:pt idx="251">
                  <c:v>1.853</c:v>
                </c:pt>
                <c:pt idx="252">
                  <c:v>1.796</c:v>
                </c:pt>
                <c:pt idx="253">
                  <c:v>1.66</c:v>
                </c:pt>
                <c:pt idx="254">
                  <c:v>1.59</c:v>
                </c:pt>
                <c:pt idx="255">
                  <c:v>1.5269999999999999</c:v>
                </c:pt>
                <c:pt idx="256">
                  <c:v>1.4039999999999999</c:v>
                </c:pt>
                <c:pt idx="257">
                  <c:v>1.35</c:v>
                </c:pt>
                <c:pt idx="258">
                  <c:v>1.1950000000000001</c:v>
                </c:pt>
                <c:pt idx="259">
                  <c:v>1.0149999999999999</c:v>
                </c:pt>
                <c:pt idx="260">
                  <c:v>0.999</c:v>
                </c:pt>
                <c:pt idx="261">
                  <c:v>0.875</c:v>
                </c:pt>
                <c:pt idx="262">
                  <c:v>0.79300000000000004</c:v>
                </c:pt>
                <c:pt idx="263">
                  <c:v>0.64200000000000002</c:v>
                </c:pt>
                <c:pt idx="264">
                  <c:v>0.443</c:v>
                </c:pt>
                <c:pt idx="265">
                  <c:v>0.35199999999999998</c:v>
                </c:pt>
                <c:pt idx="266">
                  <c:v>0.26</c:v>
                </c:pt>
                <c:pt idx="267">
                  <c:v>0.16400000000000001</c:v>
                </c:pt>
                <c:pt idx="268">
                  <c:v>0.58299999999999996</c:v>
                </c:pt>
                <c:pt idx="269">
                  <c:v>0.83099999999999996</c:v>
                </c:pt>
                <c:pt idx="270">
                  <c:v>0.75700000000000001</c:v>
                </c:pt>
                <c:pt idx="271">
                  <c:v>0.66500000000000004</c:v>
                </c:pt>
                <c:pt idx="272">
                  <c:v>0.67500000000000004</c:v>
                </c:pt>
                <c:pt idx="273">
                  <c:v>0.54600000000000004</c:v>
                </c:pt>
                <c:pt idx="274">
                  <c:v>0.54900000000000004</c:v>
                </c:pt>
                <c:pt idx="275">
                  <c:v>0.59599999999999997</c:v>
                </c:pt>
                <c:pt idx="276">
                  <c:v>0.48399999999999999</c:v>
                </c:pt>
                <c:pt idx="277">
                  <c:v>0.22700000000000001</c:v>
                </c:pt>
                <c:pt idx="278">
                  <c:v>0.215</c:v>
                </c:pt>
                <c:pt idx="279">
                  <c:v>0.17599999999999999</c:v>
                </c:pt>
                <c:pt idx="280">
                  <c:v>0.159</c:v>
                </c:pt>
                <c:pt idx="281">
                  <c:v>1.2999999999999999E-2</c:v>
                </c:pt>
                <c:pt idx="282">
                  <c:v>-8.5999999999999993E-2</c:v>
                </c:pt>
                <c:pt idx="283">
                  <c:v>-7.3999999999999996E-2</c:v>
                </c:pt>
                <c:pt idx="284">
                  <c:v>-4.9000000000000002E-2</c:v>
                </c:pt>
                <c:pt idx="285">
                  <c:v>4.1000000000000002E-2</c:v>
                </c:pt>
                <c:pt idx="286">
                  <c:v>0.23499999999999999</c:v>
                </c:pt>
                <c:pt idx="287">
                  <c:v>0.29299999999999998</c:v>
                </c:pt>
                <c:pt idx="288">
                  <c:v>0.34899999999999998</c:v>
                </c:pt>
                <c:pt idx="289">
                  <c:v>0.31900000000000001</c:v>
                </c:pt>
                <c:pt idx="290">
                  <c:v>0.39300000000000002</c:v>
                </c:pt>
                <c:pt idx="291">
                  <c:v>0.249</c:v>
                </c:pt>
                <c:pt idx="292">
                  <c:v>0.375</c:v>
                </c:pt>
                <c:pt idx="293">
                  <c:v>0.29199999999999998</c:v>
                </c:pt>
                <c:pt idx="294">
                  <c:v>0.54200000000000004</c:v>
                </c:pt>
                <c:pt idx="295">
                  <c:v>0.41499999999999998</c:v>
                </c:pt>
                <c:pt idx="296">
                  <c:v>0.40500000000000003</c:v>
                </c:pt>
                <c:pt idx="297">
                  <c:v>0.42599999999999999</c:v>
                </c:pt>
                <c:pt idx="298">
                  <c:v>0.36399999999999999</c:v>
                </c:pt>
                <c:pt idx="299">
                  <c:v>0.35299999999999998</c:v>
                </c:pt>
                <c:pt idx="300">
                  <c:v>0.55200000000000005</c:v>
                </c:pt>
                <c:pt idx="301">
                  <c:v>0.72199999999999998</c:v>
                </c:pt>
                <c:pt idx="302">
                  <c:v>0.58499999999999996</c:v>
                </c:pt>
                <c:pt idx="303">
                  <c:v>0.54500000000000004</c:v>
                </c:pt>
                <c:pt idx="304">
                  <c:v>0.51500000000000001</c:v>
                </c:pt>
                <c:pt idx="305">
                  <c:v>0.39500000000000002</c:v>
                </c:pt>
                <c:pt idx="306">
                  <c:v>0.35599999999999998</c:v>
                </c:pt>
                <c:pt idx="307">
                  <c:v>0.36099999999999999</c:v>
                </c:pt>
                <c:pt idx="308">
                  <c:v>0.443</c:v>
                </c:pt>
                <c:pt idx="309">
                  <c:v>0.46</c:v>
                </c:pt>
                <c:pt idx="310">
                  <c:v>0.38300000000000001</c:v>
                </c:pt>
                <c:pt idx="311">
                  <c:v>0.253</c:v>
                </c:pt>
                <c:pt idx="312">
                  <c:v>0.20699999999999999</c:v>
                </c:pt>
                <c:pt idx="313">
                  <c:v>0.127</c:v>
                </c:pt>
                <c:pt idx="314">
                  <c:v>5.5E-2</c:v>
                </c:pt>
                <c:pt idx="315">
                  <c:v>1.0999999999999999E-2</c:v>
                </c:pt>
                <c:pt idx="316">
                  <c:v>-8.1000000000000003E-2</c:v>
                </c:pt>
                <c:pt idx="317">
                  <c:v>-0.26800000000000002</c:v>
                </c:pt>
                <c:pt idx="318">
                  <c:v>-0.33900000000000002</c:v>
                </c:pt>
                <c:pt idx="319">
                  <c:v>-0.625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943-4B1C-887B-7A3E9ECF3D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65298640"/>
        <c:axId val="965312088"/>
      </c:lineChart>
      <c:catAx>
        <c:axId val="965298640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965312088"/>
        <c:crosses val="autoZero"/>
        <c:auto val="1"/>
        <c:lblAlgn val="ctr"/>
        <c:lblOffset val="100"/>
        <c:tickLblSkip val="2"/>
        <c:noMultiLvlLbl val="0"/>
      </c:catAx>
      <c:valAx>
        <c:axId val="965312088"/>
        <c:scaling>
          <c:orientation val="minMax"/>
          <c:max val="9"/>
          <c:min val="-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965298640"/>
        <c:crosses val="autoZero"/>
        <c:crossBetween val="between"/>
        <c:majorUnit val="3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ExportCuadro!$F$14</c:f>
              <c:strCache>
                <c:ptCount val="1"/>
              </c:strCache>
            </c:strRef>
          </c:tx>
          <c:spPr>
            <a:ln w="3492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trendline>
            <c:spPr>
              <a:ln w="34925" cap="rnd">
                <a:solidFill>
                  <a:schemeClr val="accent2">
                    <a:lumMod val="75000"/>
                  </a:schemeClr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ExportCuadro!$B$49:$B$432</c:f>
              <c:numCache>
                <c:formatCode>General</c:formatCode>
                <c:ptCount val="384"/>
                <c:pt idx="3" formatCode="0">
                  <c:v>1988</c:v>
                </c:pt>
                <c:pt idx="15" formatCode="0">
                  <c:v>1989</c:v>
                </c:pt>
                <c:pt idx="27" formatCode="0">
                  <c:v>1990</c:v>
                </c:pt>
                <c:pt idx="39" formatCode="0">
                  <c:v>1991</c:v>
                </c:pt>
                <c:pt idx="51" formatCode="0">
                  <c:v>1992</c:v>
                </c:pt>
                <c:pt idx="63" formatCode="0">
                  <c:v>1993</c:v>
                </c:pt>
                <c:pt idx="75" formatCode="0">
                  <c:v>1994</c:v>
                </c:pt>
                <c:pt idx="87" formatCode="0">
                  <c:v>1995</c:v>
                </c:pt>
                <c:pt idx="99" formatCode="0">
                  <c:v>1996</c:v>
                </c:pt>
                <c:pt idx="111" formatCode="0">
                  <c:v>1997</c:v>
                </c:pt>
                <c:pt idx="123" formatCode="0">
                  <c:v>1998</c:v>
                </c:pt>
                <c:pt idx="135" formatCode="0">
                  <c:v>1999</c:v>
                </c:pt>
                <c:pt idx="147" formatCode="0">
                  <c:v>2000</c:v>
                </c:pt>
                <c:pt idx="159" formatCode="0">
                  <c:v>2001</c:v>
                </c:pt>
                <c:pt idx="171" formatCode="0">
                  <c:v>2002</c:v>
                </c:pt>
                <c:pt idx="183" formatCode="0">
                  <c:v>2003</c:v>
                </c:pt>
                <c:pt idx="195" formatCode="0">
                  <c:v>2004</c:v>
                </c:pt>
                <c:pt idx="207" formatCode="0">
                  <c:v>2005</c:v>
                </c:pt>
                <c:pt idx="219" formatCode="0">
                  <c:v>2006</c:v>
                </c:pt>
                <c:pt idx="231" formatCode="0">
                  <c:v>2007</c:v>
                </c:pt>
                <c:pt idx="243" formatCode="0">
                  <c:v>2008</c:v>
                </c:pt>
                <c:pt idx="255" formatCode="0">
                  <c:v>2009</c:v>
                </c:pt>
                <c:pt idx="267" formatCode="0">
                  <c:v>2010</c:v>
                </c:pt>
                <c:pt idx="279" formatCode="0">
                  <c:v>2011</c:v>
                </c:pt>
                <c:pt idx="291" formatCode="0">
                  <c:v>2012</c:v>
                </c:pt>
                <c:pt idx="303" formatCode="0">
                  <c:v>2013</c:v>
                </c:pt>
                <c:pt idx="315" formatCode="0">
                  <c:v>2014</c:v>
                </c:pt>
                <c:pt idx="327" formatCode="0">
                  <c:v>2015</c:v>
                </c:pt>
                <c:pt idx="339" formatCode="0">
                  <c:v>2016</c:v>
                </c:pt>
                <c:pt idx="351" formatCode="0">
                  <c:v>2017</c:v>
                </c:pt>
                <c:pt idx="363" formatCode="0">
                  <c:v>2018</c:v>
                </c:pt>
                <c:pt idx="375" formatCode="0">
                  <c:v>2019</c:v>
                </c:pt>
              </c:numCache>
            </c:numRef>
          </c:cat>
          <c:val>
            <c:numRef>
              <c:f>ExportCuadro!$E$49:$E$432</c:f>
              <c:numCache>
                <c:formatCode>#,##0.00</c:formatCode>
                <c:ptCount val="384"/>
                <c:pt idx="0">
                  <c:v>6.0990000000000002</c:v>
                </c:pt>
                <c:pt idx="1">
                  <c:v>5.5890000000000004</c:v>
                </c:pt>
                <c:pt idx="2">
                  <c:v>5.2549999999999999</c:v>
                </c:pt>
                <c:pt idx="3">
                  <c:v>5.109</c:v>
                </c:pt>
                <c:pt idx="4">
                  <c:v>4.9119999999999999</c:v>
                </c:pt>
                <c:pt idx="5">
                  <c:v>4.9889999999999999</c:v>
                </c:pt>
                <c:pt idx="6">
                  <c:v>4.7519999999999998</c:v>
                </c:pt>
                <c:pt idx="7">
                  <c:v>4.9630000000000001</c:v>
                </c:pt>
                <c:pt idx="8">
                  <c:v>5.0940000000000003</c:v>
                </c:pt>
                <c:pt idx="9">
                  <c:v>5.4539999999999997</c:v>
                </c:pt>
                <c:pt idx="10">
                  <c:v>5.5730000000000004</c:v>
                </c:pt>
                <c:pt idx="11">
                  <c:v>5.609</c:v>
                </c:pt>
                <c:pt idx="12">
                  <c:v>4.93</c:v>
                </c:pt>
                <c:pt idx="13">
                  <c:v>4.7210000000000001</c:v>
                </c:pt>
                <c:pt idx="14">
                  <c:v>4.5949999999999998</c:v>
                </c:pt>
                <c:pt idx="15">
                  <c:v>4.6550000000000002</c:v>
                </c:pt>
                <c:pt idx="16">
                  <c:v>4.766</c:v>
                </c:pt>
                <c:pt idx="17">
                  <c:v>4.9260000000000002</c:v>
                </c:pt>
                <c:pt idx="18">
                  <c:v>5.0599999999999996</c:v>
                </c:pt>
                <c:pt idx="19">
                  <c:v>5.173</c:v>
                </c:pt>
                <c:pt idx="20">
                  <c:v>5.31</c:v>
                </c:pt>
                <c:pt idx="21">
                  <c:v>5.1820000000000004</c:v>
                </c:pt>
                <c:pt idx="22">
                  <c:v>5.0419999999999998</c:v>
                </c:pt>
                <c:pt idx="23">
                  <c:v>5.2679999999999998</c:v>
                </c:pt>
                <c:pt idx="24">
                  <c:v>5.3550000000000004</c:v>
                </c:pt>
                <c:pt idx="25">
                  <c:v>5.5730000000000004</c:v>
                </c:pt>
                <c:pt idx="26">
                  <c:v>5.6589999999999998</c:v>
                </c:pt>
                <c:pt idx="27">
                  <c:v>6.4459999999999997</c:v>
                </c:pt>
                <c:pt idx="28">
                  <c:v>6.8650000000000002</c:v>
                </c:pt>
                <c:pt idx="29">
                  <c:v>7.3650000000000002</c:v>
                </c:pt>
                <c:pt idx="30">
                  <c:v>6.8730000000000002</c:v>
                </c:pt>
                <c:pt idx="31">
                  <c:v>6.5259999999999998</c:v>
                </c:pt>
                <c:pt idx="32">
                  <c:v>6.4630000000000001</c:v>
                </c:pt>
                <c:pt idx="33">
                  <c:v>6.8220000000000001</c:v>
                </c:pt>
                <c:pt idx="34">
                  <c:v>7.625</c:v>
                </c:pt>
                <c:pt idx="35">
                  <c:v>8.0180000000000007</c:v>
                </c:pt>
                <c:pt idx="36">
                  <c:v>7.48</c:v>
                </c:pt>
                <c:pt idx="37">
                  <c:v>7.077</c:v>
                </c:pt>
                <c:pt idx="38">
                  <c:v>6.5709999999999997</c:v>
                </c:pt>
                <c:pt idx="39">
                  <c:v>6.4240000000000004</c:v>
                </c:pt>
                <c:pt idx="40">
                  <c:v>6.2590000000000003</c:v>
                </c:pt>
                <c:pt idx="41">
                  <c:v>6.5229999999999997</c:v>
                </c:pt>
                <c:pt idx="42">
                  <c:v>6.6630000000000003</c:v>
                </c:pt>
                <c:pt idx="43">
                  <c:v>6.6420000000000003</c:v>
                </c:pt>
                <c:pt idx="44">
                  <c:v>6.8010000000000002</c:v>
                </c:pt>
                <c:pt idx="45">
                  <c:v>6.7220000000000004</c:v>
                </c:pt>
                <c:pt idx="46">
                  <c:v>6.4509999999999996</c:v>
                </c:pt>
                <c:pt idx="47">
                  <c:v>6.1230000000000002</c:v>
                </c:pt>
                <c:pt idx="48">
                  <c:v>5.8849999999999998</c:v>
                </c:pt>
                <c:pt idx="49">
                  <c:v>5.8810000000000002</c:v>
                </c:pt>
                <c:pt idx="50">
                  <c:v>5.6509999999999998</c:v>
                </c:pt>
                <c:pt idx="51">
                  <c:v>5.3579999999999997</c:v>
                </c:pt>
                <c:pt idx="52">
                  <c:v>5.4950000000000001</c:v>
                </c:pt>
                <c:pt idx="53">
                  <c:v>5.44</c:v>
                </c:pt>
                <c:pt idx="54">
                  <c:v>5.7329999999999997</c:v>
                </c:pt>
                <c:pt idx="55">
                  <c:v>5.7329999999999997</c:v>
                </c:pt>
                <c:pt idx="56">
                  <c:v>5.6550000000000002</c:v>
                </c:pt>
                <c:pt idx="57">
                  <c:v>5.3780000000000001</c:v>
                </c:pt>
                <c:pt idx="58">
                  <c:v>5.0659999999999998</c:v>
                </c:pt>
                <c:pt idx="59">
                  <c:v>4.9489999999999998</c:v>
                </c:pt>
                <c:pt idx="60">
                  <c:v>4.899</c:v>
                </c:pt>
                <c:pt idx="61">
                  <c:v>4.7960000000000003</c:v>
                </c:pt>
                <c:pt idx="62">
                  <c:v>4.8289999999999997</c:v>
                </c:pt>
                <c:pt idx="63">
                  <c:v>4.6520000000000001</c:v>
                </c:pt>
                <c:pt idx="64">
                  <c:v>4.3639999999999999</c:v>
                </c:pt>
                <c:pt idx="65">
                  <c:v>4.335</c:v>
                </c:pt>
                <c:pt idx="66">
                  <c:v>4.6150000000000002</c:v>
                </c:pt>
                <c:pt idx="67">
                  <c:v>4.8979999999999997</c:v>
                </c:pt>
                <c:pt idx="68">
                  <c:v>4.8099999999999996</c:v>
                </c:pt>
                <c:pt idx="69">
                  <c:v>4.4850000000000003</c:v>
                </c:pt>
                <c:pt idx="70">
                  <c:v>4.2220000000000004</c:v>
                </c:pt>
                <c:pt idx="71">
                  <c:v>4.0049999999999999</c:v>
                </c:pt>
                <c:pt idx="72">
                  <c:v>3.766</c:v>
                </c:pt>
                <c:pt idx="73">
                  <c:v>3.5219999999999998</c:v>
                </c:pt>
                <c:pt idx="74">
                  <c:v>3.371</c:v>
                </c:pt>
                <c:pt idx="75">
                  <c:v>3.57</c:v>
                </c:pt>
                <c:pt idx="76">
                  <c:v>3.9359999999999999</c:v>
                </c:pt>
                <c:pt idx="77">
                  <c:v>4.1980000000000004</c:v>
                </c:pt>
                <c:pt idx="78">
                  <c:v>4.2759999999999998</c:v>
                </c:pt>
                <c:pt idx="79">
                  <c:v>4.0309999999999997</c:v>
                </c:pt>
                <c:pt idx="80">
                  <c:v>4.37</c:v>
                </c:pt>
                <c:pt idx="81">
                  <c:v>4.4400000000000004</c:v>
                </c:pt>
                <c:pt idx="82">
                  <c:v>4.8360000000000003</c:v>
                </c:pt>
                <c:pt idx="83">
                  <c:v>4.7290000000000001</c:v>
                </c:pt>
                <c:pt idx="84">
                  <c:v>4.8520000000000003</c:v>
                </c:pt>
                <c:pt idx="85">
                  <c:v>4.7510000000000003</c:v>
                </c:pt>
                <c:pt idx="86">
                  <c:v>4.5869999999999997</c:v>
                </c:pt>
                <c:pt idx="87">
                  <c:v>4.66</c:v>
                </c:pt>
                <c:pt idx="88">
                  <c:v>4.5540000000000003</c:v>
                </c:pt>
                <c:pt idx="89">
                  <c:v>4.0439999999999996</c:v>
                </c:pt>
                <c:pt idx="90">
                  <c:v>3.5</c:v>
                </c:pt>
                <c:pt idx="91">
                  <c:v>3.2709999999999999</c:v>
                </c:pt>
                <c:pt idx="92">
                  <c:v>2.91</c:v>
                </c:pt>
                <c:pt idx="93">
                  <c:v>2.9049999999999998</c:v>
                </c:pt>
                <c:pt idx="94">
                  <c:v>3.2490000000000001</c:v>
                </c:pt>
                <c:pt idx="95">
                  <c:v>2.99</c:v>
                </c:pt>
                <c:pt idx="96">
                  <c:v>2.9169999999999998</c:v>
                </c:pt>
                <c:pt idx="97">
                  <c:v>2.94</c:v>
                </c:pt>
                <c:pt idx="98">
                  <c:v>2.907</c:v>
                </c:pt>
                <c:pt idx="99">
                  <c:v>3.1429999999999998</c:v>
                </c:pt>
                <c:pt idx="100">
                  <c:v>3.3210000000000002</c:v>
                </c:pt>
                <c:pt idx="101">
                  <c:v>3.3170000000000002</c:v>
                </c:pt>
                <c:pt idx="102">
                  <c:v>3.3450000000000002</c:v>
                </c:pt>
                <c:pt idx="103">
                  <c:v>3.391</c:v>
                </c:pt>
                <c:pt idx="104">
                  <c:v>3.274</c:v>
                </c:pt>
                <c:pt idx="105">
                  <c:v>3.3330000000000002</c:v>
                </c:pt>
                <c:pt idx="106">
                  <c:v>3.1579999999999999</c:v>
                </c:pt>
                <c:pt idx="107">
                  <c:v>2.9340000000000002</c:v>
                </c:pt>
                <c:pt idx="108">
                  <c:v>2.7879999999999998</c:v>
                </c:pt>
                <c:pt idx="109">
                  <c:v>2.6869999999999998</c:v>
                </c:pt>
                <c:pt idx="110">
                  <c:v>2.6070000000000002</c:v>
                </c:pt>
                <c:pt idx="111">
                  <c:v>2.6080000000000001</c:v>
                </c:pt>
                <c:pt idx="112">
                  <c:v>2.5579999999999998</c:v>
                </c:pt>
                <c:pt idx="113">
                  <c:v>2.5070000000000001</c:v>
                </c:pt>
                <c:pt idx="114">
                  <c:v>2.3580000000000001</c:v>
                </c:pt>
                <c:pt idx="115">
                  <c:v>2.74</c:v>
                </c:pt>
                <c:pt idx="116">
                  <c:v>2.67</c:v>
                </c:pt>
                <c:pt idx="117">
                  <c:v>2.52</c:v>
                </c:pt>
                <c:pt idx="118">
                  <c:v>2.3199999999999998</c:v>
                </c:pt>
                <c:pt idx="119">
                  <c:v>2.1970000000000001</c:v>
                </c:pt>
                <c:pt idx="120">
                  <c:v>1.9350000000000001</c:v>
                </c:pt>
                <c:pt idx="121">
                  <c:v>1.887</c:v>
                </c:pt>
                <c:pt idx="122">
                  <c:v>1.907</c:v>
                </c:pt>
                <c:pt idx="123">
                  <c:v>1.9530000000000001</c:v>
                </c:pt>
                <c:pt idx="124">
                  <c:v>1.9470000000000001</c:v>
                </c:pt>
                <c:pt idx="125">
                  <c:v>1.827</c:v>
                </c:pt>
                <c:pt idx="126">
                  <c:v>1.8360000000000001</c:v>
                </c:pt>
                <c:pt idx="127">
                  <c:v>1.554</c:v>
                </c:pt>
                <c:pt idx="128">
                  <c:v>1.508</c:v>
                </c:pt>
                <c:pt idx="129">
                  <c:v>1.66</c:v>
                </c:pt>
                <c:pt idx="130">
                  <c:v>1.448</c:v>
                </c:pt>
                <c:pt idx="131">
                  <c:v>1.05</c:v>
                </c:pt>
                <c:pt idx="132">
                  <c:v>0.85099999999999998</c:v>
                </c:pt>
                <c:pt idx="133">
                  <c:v>0.91400000000000003</c:v>
                </c:pt>
                <c:pt idx="134">
                  <c:v>1.512</c:v>
                </c:pt>
                <c:pt idx="135">
                  <c:v>1.9119999999999999</c:v>
                </c:pt>
                <c:pt idx="136">
                  <c:v>2.1219999999999999</c:v>
                </c:pt>
                <c:pt idx="137">
                  <c:v>1.778</c:v>
                </c:pt>
                <c:pt idx="138">
                  <c:v>1.5840000000000001</c:v>
                </c:pt>
                <c:pt idx="139">
                  <c:v>1.3380000000000001</c:v>
                </c:pt>
                <c:pt idx="140">
                  <c:v>1.6859999999999999</c:v>
                </c:pt>
                <c:pt idx="141">
                  <c:v>1.6879999999999999</c:v>
                </c:pt>
                <c:pt idx="142">
                  <c:v>1.891</c:v>
                </c:pt>
                <c:pt idx="143">
                  <c:v>1.756</c:v>
                </c:pt>
                <c:pt idx="144">
                  <c:v>1.7849999999999999</c:v>
                </c:pt>
                <c:pt idx="145">
                  <c:v>1.8089999999999999</c:v>
                </c:pt>
                <c:pt idx="146">
                  <c:v>1.734</c:v>
                </c:pt>
                <c:pt idx="147">
                  <c:v>1.7130000000000001</c:v>
                </c:pt>
                <c:pt idx="148">
                  <c:v>1.8320000000000001</c:v>
                </c:pt>
                <c:pt idx="149">
                  <c:v>1.8140000000000001</c:v>
                </c:pt>
                <c:pt idx="150">
                  <c:v>1.748</c:v>
                </c:pt>
                <c:pt idx="151">
                  <c:v>1.7110000000000001</c:v>
                </c:pt>
                <c:pt idx="152">
                  <c:v>1.696</c:v>
                </c:pt>
                <c:pt idx="153">
                  <c:v>1.728</c:v>
                </c:pt>
                <c:pt idx="154">
                  <c:v>1.7689999999999999</c:v>
                </c:pt>
                <c:pt idx="155">
                  <c:v>1.8839999999999999</c:v>
                </c:pt>
                <c:pt idx="156">
                  <c:v>1.8320000000000001</c:v>
                </c:pt>
                <c:pt idx="157">
                  <c:v>1.762</c:v>
                </c:pt>
                <c:pt idx="158">
                  <c:v>1.6180000000000001</c:v>
                </c:pt>
                <c:pt idx="159">
                  <c:v>1.518</c:v>
                </c:pt>
                <c:pt idx="160">
                  <c:v>1.4259999999999999</c:v>
                </c:pt>
                <c:pt idx="161">
                  <c:v>1.1859999999999999</c:v>
                </c:pt>
                <c:pt idx="162">
                  <c:v>1.3720000000000001</c:v>
                </c:pt>
                <c:pt idx="163">
                  <c:v>1.286</c:v>
                </c:pt>
                <c:pt idx="164">
                  <c:v>1.1930000000000001</c:v>
                </c:pt>
                <c:pt idx="165">
                  <c:v>1.325</c:v>
                </c:pt>
                <c:pt idx="166">
                  <c:v>1.3580000000000001</c:v>
                </c:pt>
                <c:pt idx="167">
                  <c:v>1.401</c:v>
                </c:pt>
                <c:pt idx="168">
                  <c:v>1.3620000000000001</c:v>
                </c:pt>
                <c:pt idx="169">
                  <c:v>1.339</c:v>
                </c:pt>
                <c:pt idx="170">
                  <c:v>1.351</c:v>
                </c:pt>
                <c:pt idx="171">
                  <c:v>1.423</c:v>
                </c:pt>
                <c:pt idx="172">
                  <c:v>1.5209999999999999</c:v>
                </c:pt>
                <c:pt idx="173">
                  <c:v>1.4510000000000001</c:v>
                </c:pt>
                <c:pt idx="174">
                  <c:v>1.395</c:v>
                </c:pt>
                <c:pt idx="175">
                  <c:v>1.387</c:v>
                </c:pt>
                <c:pt idx="176">
                  <c:v>1.365</c:v>
                </c:pt>
                <c:pt idx="177">
                  <c:v>1.3109999999999999</c:v>
                </c:pt>
                <c:pt idx="178">
                  <c:v>1.268</c:v>
                </c:pt>
                <c:pt idx="179">
                  <c:v>1.1679999999999999</c:v>
                </c:pt>
                <c:pt idx="180">
                  <c:v>1.099</c:v>
                </c:pt>
                <c:pt idx="181">
                  <c:v>0.995</c:v>
                </c:pt>
                <c:pt idx="182">
                  <c:v>0.97699999999999998</c:v>
                </c:pt>
                <c:pt idx="183">
                  <c:v>0.84899999999999998</c:v>
                </c:pt>
                <c:pt idx="184">
                  <c:v>0.83899999999999997</c:v>
                </c:pt>
                <c:pt idx="185">
                  <c:v>0.747</c:v>
                </c:pt>
                <c:pt idx="186">
                  <c:v>0.66600000000000004</c:v>
                </c:pt>
                <c:pt idx="187">
                  <c:v>0.58299999999999996</c:v>
                </c:pt>
                <c:pt idx="188">
                  <c:v>0.56499999999999995</c:v>
                </c:pt>
                <c:pt idx="189">
                  <c:v>1.002</c:v>
                </c:pt>
                <c:pt idx="190">
                  <c:v>1.161</c:v>
                </c:pt>
                <c:pt idx="191">
                  <c:v>1.456</c:v>
                </c:pt>
                <c:pt idx="192">
                  <c:v>1.413</c:v>
                </c:pt>
                <c:pt idx="193">
                  <c:v>1.3879999999999999</c:v>
                </c:pt>
                <c:pt idx="194">
                  <c:v>1.355</c:v>
                </c:pt>
                <c:pt idx="195">
                  <c:v>1.3380000000000001</c:v>
                </c:pt>
                <c:pt idx="196">
                  <c:v>1.2549999999999999</c:v>
                </c:pt>
                <c:pt idx="197">
                  <c:v>1.3640000000000001</c:v>
                </c:pt>
                <c:pt idx="198">
                  <c:v>1.514</c:v>
                </c:pt>
                <c:pt idx="199">
                  <c:v>1.4990000000000001</c:v>
                </c:pt>
                <c:pt idx="200">
                  <c:v>1.7809999999999999</c:v>
                </c:pt>
                <c:pt idx="201">
                  <c:v>1.8029999999999999</c:v>
                </c:pt>
                <c:pt idx="202">
                  <c:v>1.645</c:v>
                </c:pt>
                <c:pt idx="203">
                  <c:v>1.51</c:v>
                </c:pt>
                <c:pt idx="204">
                  <c:v>1.5009999999999999</c:v>
                </c:pt>
                <c:pt idx="205">
                  <c:v>1.474</c:v>
                </c:pt>
                <c:pt idx="206">
                  <c:v>1.4039999999999999</c:v>
                </c:pt>
                <c:pt idx="207">
                  <c:v>1.3759999999999999</c:v>
                </c:pt>
                <c:pt idx="208">
                  <c:v>1.3939999999999999</c:v>
                </c:pt>
                <c:pt idx="209">
                  <c:v>1.448</c:v>
                </c:pt>
                <c:pt idx="210">
                  <c:v>1.3149999999999999</c:v>
                </c:pt>
                <c:pt idx="211">
                  <c:v>1.266</c:v>
                </c:pt>
                <c:pt idx="212">
                  <c:v>1.2410000000000001</c:v>
                </c:pt>
                <c:pt idx="213">
                  <c:v>1.2589999999999999</c:v>
                </c:pt>
                <c:pt idx="214">
                  <c:v>1.42</c:v>
                </c:pt>
                <c:pt idx="215">
                  <c:v>1.3779999999999999</c:v>
                </c:pt>
                <c:pt idx="216">
                  <c:v>1.536</c:v>
                </c:pt>
                <c:pt idx="217">
                  <c:v>1.5209999999999999</c:v>
                </c:pt>
                <c:pt idx="218">
                  <c:v>1.538</c:v>
                </c:pt>
                <c:pt idx="219">
                  <c:v>1.474</c:v>
                </c:pt>
                <c:pt idx="220">
                  <c:v>1.569</c:v>
                </c:pt>
                <c:pt idx="221">
                  <c:v>1.6990000000000001</c:v>
                </c:pt>
                <c:pt idx="222">
                  <c:v>1.9119999999999999</c:v>
                </c:pt>
                <c:pt idx="223">
                  <c:v>1.915</c:v>
                </c:pt>
                <c:pt idx="224">
                  <c:v>1.87</c:v>
                </c:pt>
                <c:pt idx="225">
                  <c:v>1.9059999999999999</c:v>
                </c:pt>
                <c:pt idx="226">
                  <c:v>1.8140000000000001</c:v>
                </c:pt>
                <c:pt idx="227">
                  <c:v>1.675</c:v>
                </c:pt>
                <c:pt idx="228">
                  <c:v>1.7589999999999999</c:v>
                </c:pt>
                <c:pt idx="229">
                  <c:v>1.6990000000000001</c:v>
                </c:pt>
                <c:pt idx="230">
                  <c:v>1.64</c:v>
                </c:pt>
                <c:pt idx="231">
                  <c:v>1.7070000000000001</c:v>
                </c:pt>
                <c:pt idx="232">
                  <c:v>1.708</c:v>
                </c:pt>
                <c:pt idx="233">
                  <c:v>1.62</c:v>
                </c:pt>
                <c:pt idx="234">
                  <c:v>1.677</c:v>
                </c:pt>
                <c:pt idx="235">
                  <c:v>1.6759999999999999</c:v>
                </c:pt>
                <c:pt idx="236">
                  <c:v>1.8959999999999999</c:v>
                </c:pt>
                <c:pt idx="237">
                  <c:v>1.893</c:v>
                </c:pt>
                <c:pt idx="238">
                  <c:v>1.6679999999999999</c:v>
                </c:pt>
                <c:pt idx="239">
                  <c:v>1.6120000000000001</c:v>
                </c:pt>
                <c:pt idx="240">
                  <c:v>1.663</c:v>
                </c:pt>
                <c:pt idx="241">
                  <c:v>1.512</c:v>
                </c:pt>
                <c:pt idx="242">
                  <c:v>1.5369999999999999</c:v>
                </c:pt>
                <c:pt idx="243">
                  <c:v>1.4259999999999999</c:v>
                </c:pt>
                <c:pt idx="244">
                  <c:v>1.4490000000000001</c:v>
                </c:pt>
                <c:pt idx="245">
                  <c:v>1.3089999999999999</c:v>
                </c:pt>
                <c:pt idx="246">
                  <c:v>1.4279999999999999</c:v>
                </c:pt>
                <c:pt idx="247">
                  <c:v>1.6759999999999999</c:v>
                </c:pt>
                <c:pt idx="248">
                  <c:v>1.7589999999999999</c:v>
                </c:pt>
                <c:pt idx="249">
                  <c:v>1.6080000000000001</c:v>
                </c:pt>
                <c:pt idx="250">
                  <c:v>1.4650000000000001</c:v>
                </c:pt>
                <c:pt idx="251">
                  <c:v>1.496</c:v>
                </c:pt>
                <c:pt idx="252">
                  <c:v>1.5129999999999999</c:v>
                </c:pt>
                <c:pt idx="253">
                  <c:v>1.468</c:v>
                </c:pt>
                <c:pt idx="254">
                  <c:v>1.3120000000000001</c:v>
                </c:pt>
                <c:pt idx="255">
                  <c:v>1.2470000000000001</c:v>
                </c:pt>
                <c:pt idx="256">
                  <c:v>1.2969999999999999</c:v>
                </c:pt>
                <c:pt idx="257">
                  <c:v>1.3069999999999999</c:v>
                </c:pt>
                <c:pt idx="258">
                  <c:v>1.4419999999999999</c:v>
                </c:pt>
                <c:pt idx="259">
                  <c:v>1.4410000000000001</c:v>
                </c:pt>
                <c:pt idx="260">
                  <c:v>1.4750000000000001</c:v>
                </c:pt>
                <c:pt idx="261">
                  <c:v>1.351</c:v>
                </c:pt>
                <c:pt idx="262">
                  <c:v>1.381</c:v>
                </c:pt>
                <c:pt idx="263">
                  <c:v>1.325</c:v>
                </c:pt>
                <c:pt idx="264">
                  <c:v>1.3340000000000001</c:v>
                </c:pt>
                <c:pt idx="265">
                  <c:v>1.357</c:v>
                </c:pt>
                <c:pt idx="266">
                  <c:v>1.2709999999999999</c:v>
                </c:pt>
                <c:pt idx="267">
                  <c:v>1.3360000000000001</c:v>
                </c:pt>
                <c:pt idx="268">
                  <c:v>1.341</c:v>
                </c:pt>
                <c:pt idx="269">
                  <c:v>1.351</c:v>
                </c:pt>
                <c:pt idx="270">
                  <c:v>1.3520000000000001</c:v>
                </c:pt>
                <c:pt idx="271">
                  <c:v>1.2789999999999999</c:v>
                </c:pt>
                <c:pt idx="272">
                  <c:v>1.2110000000000001</c:v>
                </c:pt>
                <c:pt idx="273">
                  <c:v>1.1040000000000001</c:v>
                </c:pt>
                <c:pt idx="274">
                  <c:v>0.98799999999999999</c:v>
                </c:pt>
                <c:pt idx="275">
                  <c:v>1.0720000000000001</c:v>
                </c:pt>
                <c:pt idx="276">
                  <c:v>0.89900000000000002</c:v>
                </c:pt>
                <c:pt idx="277">
                  <c:v>1.052</c:v>
                </c:pt>
                <c:pt idx="278">
                  <c:v>1.194</c:v>
                </c:pt>
                <c:pt idx="279">
                  <c:v>1.2110000000000001</c:v>
                </c:pt>
                <c:pt idx="280">
                  <c:v>1.292</c:v>
                </c:pt>
                <c:pt idx="281">
                  <c:v>1.254</c:v>
                </c:pt>
                <c:pt idx="282">
                  <c:v>1.2709999999999999</c:v>
                </c:pt>
                <c:pt idx="283">
                  <c:v>1.153</c:v>
                </c:pt>
                <c:pt idx="284">
                  <c:v>1.133</c:v>
                </c:pt>
                <c:pt idx="285">
                  <c:v>1.1160000000000001</c:v>
                </c:pt>
                <c:pt idx="286">
                  <c:v>1.0289999999999999</c:v>
                </c:pt>
                <c:pt idx="287">
                  <c:v>1.006</c:v>
                </c:pt>
                <c:pt idx="288">
                  <c:v>1.0109999999999999</c:v>
                </c:pt>
                <c:pt idx="289">
                  <c:v>0.99199999999999999</c:v>
                </c:pt>
                <c:pt idx="290">
                  <c:v>1.008</c:v>
                </c:pt>
                <c:pt idx="291">
                  <c:v>0.97699999999999998</c:v>
                </c:pt>
                <c:pt idx="292">
                  <c:v>0.96799999999999997</c:v>
                </c:pt>
                <c:pt idx="293">
                  <c:v>1.0049999999999999</c:v>
                </c:pt>
                <c:pt idx="294">
                  <c:v>0.95399999999999996</c:v>
                </c:pt>
                <c:pt idx="295">
                  <c:v>0.86299999999999999</c:v>
                </c:pt>
                <c:pt idx="296">
                  <c:v>0.84</c:v>
                </c:pt>
                <c:pt idx="297">
                  <c:v>0.77500000000000002</c:v>
                </c:pt>
                <c:pt idx="298">
                  <c:v>0.80400000000000005</c:v>
                </c:pt>
                <c:pt idx="299">
                  <c:v>0.8</c:v>
                </c:pt>
                <c:pt idx="300">
                  <c:v>0.77200000000000002</c:v>
                </c:pt>
                <c:pt idx="301">
                  <c:v>0.74399999999999999</c:v>
                </c:pt>
                <c:pt idx="302">
                  <c:v>0.74299999999999999</c:v>
                </c:pt>
                <c:pt idx="303">
                  <c:v>0.77800000000000002</c:v>
                </c:pt>
                <c:pt idx="304">
                  <c:v>0.745</c:v>
                </c:pt>
                <c:pt idx="305">
                  <c:v>0.60499999999999998</c:v>
                </c:pt>
                <c:pt idx="306">
                  <c:v>0.57399999999999995</c:v>
                </c:pt>
                <c:pt idx="307">
                  <c:v>0.76600000000000001</c:v>
                </c:pt>
                <c:pt idx="308">
                  <c:v>0.85199999999999998</c:v>
                </c:pt>
                <c:pt idx="309">
                  <c:v>0.82899999999999996</c:v>
                </c:pt>
                <c:pt idx="310">
                  <c:v>0.75700000000000001</c:v>
                </c:pt>
                <c:pt idx="311">
                  <c:v>0.72199999999999998</c:v>
                </c:pt>
                <c:pt idx="312">
                  <c:v>0.63500000000000001</c:v>
                </c:pt>
                <c:pt idx="313">
                  <c:v>0.61199999999999999</c:v>
                </c:pt>
                <c:pt idx="314">
                  <c:v>0.67500000000000004</c:v>
                </c:pt>
                <c:pt idx="315">
                  <c:v>0.67900000000000005</c:v>
                </c:pt>
                <c:pt idx="316">
                  <c:v>0.60299999999999998</c:v>
                </c:pt>
                <c:pt idx="317">
                  <c:v>0.62</c:v>
                </c:pt>
                <c:pt idx="318">
                  <c:v>0.61699999999999999</c:v>
                </c:pt>
                <c:pt idx="319">
                  <c:v>0.59899999999999998</c:v>
                </c:pt>
                <c:pt idx="320">
                  <c:v>0.59299999999999997</c:v>
                </c:pt>
                <c:pt idx="321">
                  <c:v>0.54500000000000004</c:v>
                </c:pt>
                <c:pt idx="322">
                  <c:v>0.51300000000000001</c:v>
                </c:pt>
                <c:pt idx="323">
                  <c:v>0.54300000000000004</c:v>
                </c:pt>
                <c:pt idx="324">
                  <c:v>0.49099999999999999</c:v>
                </c:pt>
                <c:pt idx="325">
                  <c:v>0.47099999999999997</c:v>
                </c:pt>
                <c:pt idx="326">
                  <c:v>0.378</c:v>
                </c:pt>
                <c:pt idx="327">
                  <c:v>0.27500000000000002</c:v>
                </c:pt>
                <c:pt idx="328">
                  <c:v>0.376</c:v>
                </c:pt>
                <c:pt idx="329">
                  <c:v>0.38</c:v>
                </c:pt>
                <c:pt idx="330">
                  <c:v>0.33200000000000002</c:v>
                </c:pt>
                <c:pt idx="331">
                  <c:v>0.40400000000000003</c:v>
                </c:pt>
                <c:pt idx="332">
                  <c:v>0.47399999999999998</c:v>
                </c:pt>
                <c:pt idx="333">
                  <c:v>0.441</c:v>
                </c:pt>
                <c:pt idx="334">
                  <c:v>0.38700000000000001</c:v>
                </c:pt>
                <c:pt idx="335">
                  <c:v>0.35199999999999998</c:v>
                </c:pt>
                <c:pt idx="336">
                  <c:v>0.317</c:v>
                </c:pt>
                <c:pt idx="337">
                  <c:v>0.313</c:v>
                </c:pt>
                <c:pt idx="338">
                  <c:v>0.29599999999999999</c:v>
                </c:pt>
                <c:pt idx="339">
                  <c:v>0.22600000000000001</c:v>
                </c:pt>
                <c:pt idx="340">
                  <c:v>1.9E-2</c:v>
                </c:pt>
                <c:pt idx="341">
                  <c:v>-5.8999999999999997E-2</c:v>
                </c:pt>
                <c:pt idx="342">
                  <c:v>-8.5000000000000006E-2</c:v>
                </c:pt>
                <c:pt idx="343">
                  <c:v>-0.106</c:v>
                </c:pt>
                <c:pt idx="344">
                  <c:v>-0.151</c:v>
                </c:pt>
                <c:pt idx="345">
                  <c:v>-0.248</c:v>
                </c:pt>
                <c:pt idx="346">
                  <c:v>-0.08</c:v>
                </c:pt>
                <c:pt idx="347">
                  <c:v>-4.2999999999999997E-2</c:v>
                </c:pt>
                <c:pt idx="348">
                  <c:v>-5.6000000000000001E-2</c:v>
                </c:pt>
                <c:pt idx="349">
                  <c:v>-7.0000000000000001E-3</c:v>
                </c:pt>
                <c:pt idx="350">
                  <c:v>0.06</c:v>
                </c:pt>
                <c:pt idx="351">
                  <c:v>6.3E-2</c:v>
                </c:pt>
                <c:pt idx="352">
                  <c:v>9.1999999999999998E-2</c:v>
                </c:pt>
                <c:pt idx="353">
                  <c:v>7.3999999999999996E-2</c:v>
                </c:pt>
                <c:pt idx="354">
                  <c:v>3.3000000000000002E-2</c:v>
                </c:pt>
                <c:pt idx="355">
                  <c:v>0.04</c:v>
                </c:pt>
                <c:pt idx="356">
                  <c:v>5.8000000000000003E-2</c:v>
                </c:pt>
                <c:pt idx="357">
                  <c:v>8.2000000000000003E-2</c:v>
                </c:pt>
                <c:pt idx="358">
                  <c:v>4.5999999999999999E-2</c:v>
                </c:pt>
                <c:pt idx="359">
                  <c:v>2.9000000000000001E-2</c:v>
                </c:pt>
                <c:pt idx="360">
                  <c:v>6.6000000000000003E-2</c:v>
                </c:pt>
                <c:pt idx="361">
                  <c:v>3.9E-2</c:v>
                </c:pt>
                <c:pt idx="362">
                  <c:v>4.9000000000000002E-2</c:v>
                </c:pt>
                <c:pt idx="363">
                  <c:v>7.4999999999999997E-2</c:v>
                </c:pt>
                <c:pt idx="364">
                  <c:v>6.7000000000000004E-2</c:v>
                </c:pt>
                <c:pt idx="365">
                  <c:v>4.4999999999999998E-2</c:v>
                </c:pt>
                <c:pt idx="366">
                  <c:v>4.7E-2</c:v>
                </c:pt>
                <c:pt idx="367">
                  <c:v>4.9000000000000002E-2</c:v>
                </c:pt>
                <c:pt idx="368">
                  <c:v>4.3999999999999997E-2</c:v>
                </c:pt>
                <c:pt idx="369">
                  <c:v>5.3999999999999999E-2</c:v>
                </c:pt>
                <c:pt idx="370">
                  <c:v>0.106</c:v>
                </c:pt>
                <c:pt idx="371">
                  <c:v>0.121</c:v>
                </c:pt>
                <c:pt idx="372">
                  <c:v>0.14199999999999999</c:v>
                </c:pt>
                <c:pt idx="373">
                  <c:v>0.108</c:v>
                </c:pt>
                <c:pt idx="374">
                  <c:v>4.2000000000000003E-2</c:v>
                </c:pt>
                <c:pt idx="375">
                  <c:v>7.0000000000000001E-3</c:v>
                </c:pt>
                <c:pt idx="376">
                  <c:v>-2.1000000000000001E-2</c:v>
                </c:pt>
                <c:pt idx="377">
                  <c:v>-3.9E-2</c:v>
                </c:pt>
                <c:pt idx="378">
                  <c:v>-3.9E-2</c:v>
                </c:pt>
                <c:pt idx="379">
                  <c:v>-5.6000000000000001E-2</c:v>
                </c:pt>
                <c:pt idx="380">
                  <c:v>-0.129</c:v>
                </c:pt>
                <c:pt idx="381">
                  <c:v>-0.13900000000000001</c:v>
                </c:pt>
                <c:pt idx="382">
                  <c:v>-0.223</c:v>
                </c:pt>
                <c:pt idx="383">
                  <c:v>-0.27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9E4-415F-9958-83C398BB7A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65319960"/>
        <c:axId val="965320288"/>
      </c:lineChart>
      <c:catAx>
        <c:axId val="965319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965320288"/>
        <c:crosses val="autoZero"/>
        <c:auto val="1"/>
        <c:lblAlgn val="ctr"/>
        <c:lblOffset val="100"/>
        <c:tickLblSkip val="3"/>
        <c:noMultiLvlLbl val="0"/>
      </c:catAx>
      <c:valAx>
        <c:axId val="965320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965319960"/>
        <c:crosses val="autoZero"/>
        <c:crossBetween val="between"/>
        <c:majorUnit val="3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'Serie Completa'!$F$2</c:f>
              <c:strCache>
                <c:ptCount val="1"/>
              </c:strCache>
            </c:strRef>
          </c:tx>
          <c:spPr>
            <a:ln w="3492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trendline>
            <c:spPr>
              <a:ln w="34925" cap="rnd">
                <a:solidFill>
                  <a:schemeClr val="accent2">
                    <a:lumMod val="75000"/>
                  </a:schemeClr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'Serie Completa'!$A$2:$A$430</c:f>
              <c:numCache>
                <c:formatCode>m/d/yyyy</c:formatCode>
                <c:ptCount val="429"/>
                <c:pt idx="0">
                  <c:v>30682</c:v>
                </c:pt>
                <c:pt idx="1">
                  <c:v>30713</c:v>
                </c:pt>
                <c:pt idx="2">
                  <c:v>30742</c:v>
                </c:pt>
                <c:pt idx="3">
                  <c:v>30773</c:v>
                </c:pt>
                <c:pt idx="4">
                  <c:v>30803</c:v>
                </c:pt>
                <c:pt idx="5">
                  <c:v>30834</c:v>
                </c:pt>
                <c:pt idx="6">
                  <c:v>30864</c:v>
                </c:pt>
                <c:pt idx="7">
                  <c:v>30895</c:v>
                </c:pt>
                <c:pt idx="8">
                  <c:v>30926</c:v>
                </c:pt>
                <c:pt idx="9">
                  <c:v>30956</c:v>
                </c:pt>
                <c:pt idx="10">
                  <c:v>30987</c:v>
                </c:pt>
                <c:pt idx="11">
                  <c:v>31017</c:v>
                </c:pt>
                <c:pt idx="12">
                  <c:v>31048</c:v>
                </c:pt>
                <c:pt idx="13">
                  <c:v>31079</c:v>
                </c:pt>
                <c:pt idx="14">
                  <c:v>31107</c:v>
                </c:pt>
                <c:pt idx="15">
                  <c:v>31138</c:v>
                </c:pt>
                <c:pt idx="16">
                  <c:v>31168</c:v>
                </c:pt>
                <c:pt idx="17">
                  <c:v>31199</c:v>
                </c:pt>
                <c:pt idx="18">
                  <c:v>31229</c:v>
                </c:pt>
                <c:pt idx="19">
                  <c:v>31260</c:v>
                </c:pt>
                <c:pt idx="20">
                  <c:v>31291</c:v>
                </c:pt>
                <c:pt idx="21">
                  <c:v>31321</c:v>
                </c:pt>
                <c:pt idx="22">
                  <c:v>31352</c:v>
                </c:pt>
                <c:pt idx="23">
                  <c:v>31382</c:v>
                </c:pt>
                <c:pt idx="24">
                  <c:v>31413</c:v>
                </c:pt>
                <c:pt idx="25">
                  <c:v>31444</c:v>
                </c:pt>
                <c:pt idx="26">
                  <c:v>31472</c:v>
                </c:pt>
                <c:pt idx="27">
                  <c:v>31503</c:v>
                </c:pt>
                <c:pt idx="28">
                  <c:v>31533</c:v>
                </c:pt>
                <c:pt idx="29">
                  <c:v>31564</c:v>
                </c:pt>
                <c:pt idx="30">
                  <c:v>31594</c:v>
                </c:pt>
                <c:pt idx="31">
                  <c:v>31625</c:v>
                </c:pt>
                <c:pt idx="32">
                  <c:v>31656</c:v>
                </c:pt>
                <c:pt idx="33">
                  <c:v>31686</c:v>
                </c:pt>
                <c:pt idx="34">
                  <c:v>31717</c:v>
                </c:pt>
                <c:pt idx="35">
                  <c:v>31747</c:v>
                </c:pt>
                <c:pt idx="36">
                  <c:v>31778</c:v>
                </c:pt>
                <c:pt idx="37">
                  <c:v>31809</c:v>
                </c:pt>
                <c:pt idx="38">
                  <c:v>31837</c:v>
                </c:pt>
                <c:pt idx="39">
                  <c:v>31868</c:v>
                </c:pt>
                <c:pt idx="40">
                  <c:v>31898</c:v>
                </c:pt>
                <c:pt idx="41">
                  <c:v>31929</c:v>
                </c:pt>
                <c:pt idx="42">
                  <c:v>31959</c:v>
                </c:pt>
                <c:pt idx="43">
                  <c:v>31990</c:v>
                </c:pt>
                <c:pt idx="44">
                  <c:v>32021</c:v>
                </c:pt>
                <c:pt idx="45">
                  <c:v>32051</c:v>
                </c:pt>
                <c:pt idx="46">
                  <c:v>32082</c:v>
                </c:pt>
                <c:pt idx="47">
                  <c:v>32112</c:v>
                </c:pt>
                <c:pt idx="48">
                  <c:v>32143</c:v>
                </c:pt>
                <c:pt idx="49">
                  <c:v>32174</c:v>
                </c:pt>
                <c:pt idx="50">
                  <c:v>32203</c:v>
                </c:pt>
                <c:pt idx="51">
                  <c:v>32234</c:v>
                </c:pt>
                <c:pt idx="52">
                  <c:v>32264</c:v>
                </c:pt>
                <c:pt idx="53">
                  <c:v>32295</c:v>
                </c:pt>
                <c:pt idx="54">
                  <c:v>32325</c:v>
                </c:pt>
                <c:pt idx="55">
                  <c:v>32356</c:v>
                </c:pt>
                <c:pt idx="56">
                  <c:v>32387</c:v>
                </c:pt>
                <c:pt idx="57">
                  <c:v>32417</c:v>
                </c:pt>
                <c:pt idx="58">
                  <c:v>32448</c:v>
                </c:pt>
                <c:pt idx="59">
                  <c:v>32478</c:v>
                </c:pt>
                <c:pt idx="60">
                  <c:v>32509</c:v>
                </c:pt>
                <c:pt idx="61">
                  <c:v>32540</c:v>
                </c:pt>
                <c:pt idx="62">
                  <c:v>32568</c:v>
                </c:pt>
                <c:pt idx="63">
                  <c:v>32599</c:v>
                </c:pt>
                <c:pt idx="64">
                  <c:v>32629</c:v>
                </c:pt>
                <c:pt idx="65">
                  <c:v>32660</c:v>
                </c:pt>
                <c:pt idx="66">
                  <c:v>32690</c:v>
                </c:pt>
                <c:pt idx="67">
                  <c:v>32721</c:v>
                </c:pt>
                <c:pt idx="68">
                  <c:v>32752</c:v>
                </c:pt>
                <c:pt idx="69">
                  <c:v>32782</c:v>
                </c:pt>
                <c:pt idx="70">
                  <c:v>32813</c:v>
                </c:pt>
                <c:pt idx="71">
                  <c:v>32843</c:v>
                </c:pt>
                <c:pt idx="72">
                  <c:v>32874</c:v>
                </c:pt>
                <c:pt idx="73">
                  <c:v>32905</c:v>
                </c:pt>
                <c:pt idx="74">
                  <c:v>32933</c:v>
                </c:pt>
                <c:pt idx="75">
                  <c:v>32964</c:v>
                </c:pt>
                <c:pt idx="76">
                  <c:v>32994</c:v>
                </c:pt>
                <c:pt idx="77">
                  <c:v>33025</c:v>
                </c:pt>
                <c:pt idx="78">
                  <c:v>33055</c:v>
                </c:pt>
                <c:pt idx="79">
                  <c:v>33086</c:v>
                </c:pt>
                <c:pt idx="80">
                  <c:v>33117</c:v>
                </c:pt>
                <c:pt idx="81">
                  <c:v>33147</c:v>
                </c:pt>
                <c:pt idx="82">
                  <c:v>33178</c:v>
                </c:pt>
                <c:pt idx="83">
                  <c:v>33208</c:v>
                </c:pt>
                <c:pt idx="84">
                  <c:v>33239</c:v>
                </c:pt>
                <c:pt idx="85">
                  <c:v>33270</c:v>
                </c:pt>
                <c:pt idx="86">
                  <c:v>33298</c:v>
                </c:pt>
                <c:pt idx="87">
                  <c:v>33329</c:v>
                </c:pt>
                <c:pt idx="88">
                  <c:v>33359</c:v>
                </c:pt>
                <c:pt idx="89">
                  <c:v>33390</c:v>
                </c:pt>
                <c:pt idx="90">
                  <c:v>33420</c:v>
                </c:pt>
                <c:pt idx="91">
                  <c:v>33451</c:v>
                </c:pt>
                <c:pt idx="92">
                  <c:v>33482</c:v>
                </c:pt>
                <c:pt idx="93">
                  <c:v>33512</c:v>
                </c:pt>
                <c:pt idx="94">
                  <c:v>33543</c:v>
                </c:pt>
                <c:pt idx="95">
                  <c:v>33573</c:v>
                </c:pt>
                <c:pt idx="96">
                  <c:v>33604</c:v>
                </c:pt>
                <c:pt idx="97">
                  <c:v>33635</c:v>
                </c:pt>
                <c:pt idx="98">
                  <c:v>33664</c:v>
                </c:pt>
                <c:pt idx="99">
                  <c:v>33695</c:v>
                </c:pt>
                <c:pt idx="100">
                  <c:v>33725</c:v>
                </c:pt>
                <c:pt idx="101">
                  <c:v>33756</c:v>
                </c:pt>
                <c:pt idx="102">
                  <c:v>33786</c:v>
                </c:pt>
                <c:pt idx="103">
                  <c:v>33817</c:v>
                </c:pt>
                <c:pt idx="104">
                  <c:v>33848</c:v>
                </c:pt>
                <c:pt idx="105">
                  <c:v>33878</c:v>
                </c:pt>
                <c:pt idx="106">
                  <c:v>33909</c:v>
                </c:pt>
                <c:pt idx="107">
                  <c:v>33939</c:v>
                </c:pt>
                <c:pt idx="108">
                  <c:v>33970</c:v>
                </c:pt>
                <c:pt idx="109">
                  <c:v>34001</c:v>
                </c:pt>
                <c:pt idx="110">
                  <c:v>34029</c:v>
                </c:pt>
                <c:pt idx="111">
                  <c:v>34060</c:v>
                </c:pt>
                <c:pt idx="112">
                  <c:v>34090</c:v>
                </c:pt>
                <c:pt idx="113">
                  <c:v>34121</c:v>
                </c:pt>
                <c:pt idx="114">
                  <c:v>34151</c:v>
                </c:pt>
                <c:pt idx="115">
                  <c:v>34182</c:v>
                </c:pt>
                <c:pt idx="116">
                  <c:v>34213</c:v>
                </c:pt>
                <c:pt idx="117">
                  <c:v>34243</c:v>
                </c:pt>
                <c:pt idx="118">
                  <c:v>34274</c:v>
                </c:pt>
                <c:pt idx="119">
                  <c:v>34304</c:v>
                </c:pt>
                <c:pt idx="120">
                  <c:v>34335</c:v>
                </c:pt>
                <c:pt idx="121">
                  <c:v>34366</c:v>
                </c:pt>
                <c:pt idx="122">
                  <c:v>34394</c:v>
                </c:pt>
                <c:pt idx="123">
                  <c:v>34425</c:v>
                </c:pt>
                <c:pt idx="124">
                  <c:v>34455</c:v>
                </c:pt>
                <c:pt idx="125">
                  <c:v>34486</c:v>
                </c:pt>
                <c:pt idx="126">
                  <c:v>34516</c:v>
                </c:pt>
                <c:pt idx="127">
                  <c:v>34547</c:v>
                </c:pt>
                <c:pt idx="128">
                  <c:v>34578</c:v>
                </c:pt>
                <c:pt idx="129">
                  <c:v>34608</c:v>
                </c:pt>
                <c:pt idx="130">
                  <c:v>34639</c:v>
                </c:pt>
                <c:pt idx="131">
                  <c:v>34669</c:v>
                </c:pt>
                <c:pt idx="132">
                  <c:v>34700</c:v>
                </c:pt>
                <c:pt idx="133">
                  <c:v>34731</c:v>
                </c:pt>
                <c:pt idx="134">
                  <c:v>34759</c:v>
                </c:pt>
                <c:pt idx="135">
                  <c:v>34790</c:v>
                </c:pt>
                <c:pt idx="136">
                  <c:v>34820</c:v>
                </c:pt>
                <c:pt idx="137">
                  <c:v>34851</c:v>
                </c:pt>
                <c:pt idx="138">
                  <c:v>34881</c:v>
                </c:pt>
                <c:pt idx="139">
                  <c:v>34912</c:v>
                </c:pt>
                <c:pt idx="140">
                  <c:v>34943</c:v>
                </c:pt>
                <c:pt idx="141">
                  <c:v>34973</c:v>
                </c:pt>
                <c:pt idx="142">
                  <c:v>35004</c:v>
                </c:pt>
                <c:pt idx="143">
                  <c:v>35034</c:v>
                </c:pt>
                <c:pt idx="144">
                  <c:v>35065</c:v>
                </c:pt>
                <c:pt idx="145">
                  <c:v>35096</c:v>
                </c:pt>
                <c:pt idx="146">
                  <c:v>35125</c:v>
                </c:pt>
                <c:pt idx="147">
                  <c:v>35156</c:v>
                </c:pt>
                <c:pt idx="148">
                  <c:v>35186</c:v>
                </c:pt>
                <c:pt idx="149">
                  <c:v>35217</c:v>
                </c:pt>
                <c:pt idx="150">
                  <c:v>35247</c:v>
                </c:pt>
                <c:pt idx="151">
                  <c:v>35278</c:v>
                </c:pt>
                <c:pt idx="152">
                  <c:v>35309</c:v>
                </c:pt>
                <c:pt idx="153">
                  <c:v>35339</c:v>
                </c:pt>
                <c:pt idx="154">
                  <c:v>35370</c:v>
                </c:pt>
                <c:pt idx="155">
                  <c:v>35400</c:v>
                </c:pt>
                <c:pt idx="156">
                  <c:v>35431</c:v>
                </c:pt>
                <c:pt idx="157">
                  <c:v>35462</c:v>
                </c:pt>
                <c:pt idx="158">
                  <c:v>35490</c:v>
                </c:pt>
                <c:pt idx="159">
                  <c:v>35521</c:v>
                </c:pt>
                <c:pt idx="160">
                  <c:v>35551</c:v>
                </c:pt>
                <c:pt idx="161">
                  <c:v>35582</c:v>
                </c:pt>
                <c:pt idx="162">
                  <c:v>35612</c:v>
                </c:pt>
                <c:pt idx="163">
                  <c:v>35643</c:v>
                </c:pt>
                <c:pt idx="164">
                  <c:v>35674</c:v>
                </c:pt>
                <c:pt idx="165">
                  <c:v>35704</c:v>
                </c:pt>
                <c:pt idx="166">
                  <c:v>35735</c:v>
                </c:pt>
                <c:pt idx="167">
                  <c:v>35765</c:v>
                </c:pt>
                <c:pt idx="168">
                  <c:v>35796</c:v>
                </c:pt>
                <c:pt idx="169">
                  <c:v>35827</c:v>
                </c:pt>
                <c:pt idx="170">
                  <c:v>35855</c:v>
                </c:pt>
                <c:pt idx="171">
                  <c:v>35886</c:v>
                </c:pt>
                <c:pt idx="172">
                  <c:v>35916</c:v>
                </c:pt>
                <c:pt idx="173">
                  <c:v>35947</c:v>
                </c:pt>
                <c:pt idx="174">
                  <c:v>35977</c:v>
                </c:pt>
                <c:pt idx="175">
                  <c:v>36008</c:v>
                </c:pt>
                <c:pt idx="176">
                  <c:v>36039</c:v>
                </c:pt>
                <c:pt idx="177">
                  <c:v>36069</c:v>
                </c:pt>
                <c:pt idx="178">
                  <c:v>36100</c:v>
                </c:pt>
                <c:pt idx="179">
                  <c:v>36130</c:v>
                </c:pt>
                <c:pt idx="180">
                  <c:v>36161</c:v>
                </c:pt>
                <c:pt idx="181">
                  <c:v>36192</c:v>
                </c:pt>
                <c:pt idx="182">
                  <c:v>36220</c:v>
                </c:pt>
                <c:pt idx="183">
                  <c:v>36251</c:v>
                </c:pt>
                <c:pt idx="184">
                  <c:v>36281</c:v>
                </c:pt>
                <c:pt idx="185">
                  <c:v>36312</c:v>
                </c:pt>
                <c:pt idx="186">
                  <c:v>36342</c:v>
                </c:pt>
                <c:pt idx="187">
                  <c:v>36373</c:v>
                </c:pt>
                <c:pt idx="188">
                  <c:v>36404</c:v>
                </c:pt>
                <c:pt idx="189">
                  <c:v>36434</c:v>
                </c:pt>
                <c:pt idx="190">
                  <c:v>36465</c:v>
                </c:pt>
                <c:pt idx="191">
                  <c:v>36495</c:v>
                </c:pt>
                <c:pt idx="192">
                  <c:v>36526</c:v>
                </c:pt>
                <c:pt idx="193">
                  <c:v>36557</c:v>
                </c:pt>
                <c:pt idx="194">
                  <c:v>36586</c:v>
                </c:pt>
                <c:pt idx="195">
                  <c:v>36617</c:v>
                </c:pt>
                <c:pt idx="196">
                  <c:v>36647</c:v>
                </c:pt>
                <c:pt idx="197">
                  <c:v>36678</c:v>
                </c:pt>
                <c:pt idx="198">
                  <c:v>36708</c:v>
                </c:pt>
                <c:pt idx="199">
                  <c:v>36739</c:v>
                </c:pt>
                <c:pt idx="200">
                  <c:v>36770</c:v>
                </c:pt>
                <c:pt idx="201">
                  <c:v>36800</c:v>
                </c:pt>
                <c:pt idx="202">
                  <c:v>36831</c:v>
                </c:pt>
                <c:pt idx="203">
                  <c:v>36861</c:v>
                </c:pt>
                <c:pt idx="204">
                  <c:v>36892</c:v>
                </c:pt>
                <c:pt idx="205">
                  <c:v>36923</c:v>
                </c:pt>
                <c:pt idx="206">
                  <c:v>36951</c:v>
                </c:pt>
                <c:pt idx="207">
                  <c:v>36982</c:v>
                </c:pt>
                <c:pt idx="208">
                  <c:v>37012</c:v>
                </c:pt>
                <c:pt idx="209">
                  <c:v>37043</c:v>
                </c:pt>
                <c:pt idx="210">
                  <c:v>37073</c:v>
                </c:pt>
                <c:pt idx="211">
                  <c:v>37104</c:v>
                </c:pt>
                <c:pt idx="212">
                  <c:v>37135</c:v>
                </c:pt>
                <c:pt idx="213">
                  <c:v>37165</c:v>
                </c:pt>
                <c:pt idx="214">
                  <c:v>37196</c:v>
                </c:pt>
                <c:pt idx="215">
                  <c:v>37226</c:v>
                </c:pt>
                <c:pt idx="216">
                  <c:v>37257</c:v>
                </c:pt>
                <c:pt idx="217">
                  <c:v>37288</c:v>
                </c:pt>
                <c:pt idx="218">
                  <c:v>37316</c:v>
                </c:pt>
                <c:pt idx="219">
                  <c:v>37347</c:v>
                </c:pt>
                <c:pt idx="220">
                  <c:v>37377</c:v>
                </c:pt>
                <c:pt idx="221">
                  <c:v>37408</c:v>
                </c:pt>
                <c:pt idx="222">
                  <c:v>37438</c:v>
                </c:pt>
                <c:pt idx="223">
                  <c:v>37469</c:v>
                </c:pt>
                <c:pt idx="224">
                  <c:v>37500</c:v>
                </c:pt>
                <c:pt idx="225">
                  <c:v>37530</c:v>
                </c:pt>
                <c:pt idx="226">
                  <c:v>37561</c:v>
                </c:pt>
                <c:pt idx="227">
                  <c:v>37591</c:v>
                </c:pt>
                <c:pt idx="228">
                  <c:v>37622</c:v>
                </c:pt>
                <c:pt idx="229">
                  <c:v>37653</c:v>
                </c:pt>
                <c:pt idx="230">
                  <c:v>37681</c:v>
                </c:pt>
                <c:pt idx="231">
                  <c:v>37712</c:v>
                </c:pt>
                <c:pt idx="232">
                  <c:v>37742</c:v>
                </c:pt>
                <c:pt idx="233">
                  <c:v>37773</c:v>
                </c:pt>
                <c:pt idx="234">
                  <c:v>37803</c:v>
                </c:pt>
                <c:pt idx="235">
                  <c:v>37834</c:v>
                </c:pt>
                <c:pt idx="236">
                  <c:v>37865</c:v>
                </c:pt>
                <c:pt idx="237">
                  <c:v>37895</c:v>
                </c:pt>
                <c:pt idx="238">
                  <c:v>37926</c:v>
                </c:pt>
                <c:pt idx="239">
                  <c:v>37956</c:v>
                </c:pt>
                <c:pt idx="240">
                  <c:v>37987</c:v>
                </c:pt>
                <c:pt idx="241">
                  <c:v>38018</c:v>
                </c:pt>
                <c:pt idx="242">
                  <c:v>38047</c:v>
                </c:pt>
                <c:pt idx="243">
                  <c:v>38078</c:v>
                </c:pt>
                <c:pt idx="244">
                  <c:v>38108</c:v>
                </c:pt>
                <c:pt idx="245">
                  <c:v>38139</c:v>
                </c:pt>
                <c:pt idx="246">
                  <c:v>38169</c:v>
                </c:pt>
                <c:pt idx="247">
                  <c:v>38200</c:v>
                </c:pt>
                <c:pt idx="248">
                  <c:v>38231</c:v>
                </c:pt>
                <c:pt idx="249">
                  <c:v>38261</c:v>
                </c:pt>
                <c:pt idx="250">
                  <c:v>38292</c:v>
                </c:pt>
                <c:pt idx="251">
                  <c:v>38322</c:v>
                </c:pt>
                <c:pt idx="252">
                  <c:v>38353</c:v>
                </c:pt>
                <c:pt idx="253">
                  <c:v>38384</c:v>
                </c:pt>
                <c:pt idx="254">
                  <c:v>38412</c:v>
                </c:pt>
                <c:pt idx="255">
                  <c:v>38443</c:v>
                </c:pt>
                <c:pt idx="256">
                  <c:v>38473</c:v>
                </c:pt>
                <c:pt idx="257">
                  <c:v>38504</c:v>
                </c:pt>
                <c:pt idx="258">
                  <c:v>38534</c:v>
                </c:pt>
                <c:pt idx="259">
                  <c:v>38565</c:v>
                </c:pt>
                <c:pt idx="260">
                  <c:v>38596</c:v>
                </c:pt>
                <c:pt idx="261">
                  <c:v>38626</c:v>
                </c:pt>
                <c:pt idx="262">
                  <c:v>38657</c:v>
                </c:pt>
                <c:pt idx="263">
                  <c:v>38687</c:v>
                </c:pt>
                <c:pt idx="264">
                  <c:v>38718</c:v>
                </c:pt>
                <c:pt idx="265">
                  <c:v>38749</c:v>
                </c:pt>
                <c:pt idx="266">
                  <c:v>38777</c:v>
                </c:pt>
                <c:pt idx="267">
                  <c:v>38808</c:v>
                </c:pt>
                <c:pt idx="268">
                  <c:v>38838</c:v>
                </c:pt>
                <c:pt idx="269">
                  <c:v>38869</c:v>
                </c:pt>
                <c:pt idx="270">
                  <c:v>38899</c:v>
                </c:pt>
                <c:pt idx="271">
                  <c:v>38930</c:v>
                </c:pt>
                <c:pt idx="272">
                  <c:v>38961</c:v>
                </c:pt>
                <c:pt idx="273">
                  <c:v>38991</c:v>
                </c:pt>
                <c:pt idx="274">
                  <c:v>39022</c:v>
                </c:pt>
                <c:pt idx="275">
                  <c:v>39052</c:v>
                </c:pt>
                <c:pt idx="276">
                  <c:v>39083</c:v>
                </c:pt>
                <c:pt idx="277">
                  <c:v>39114</c:v>
                </c:pt>
                <c:pt idx="278">
                  <c:v>39142</c:v>
                </c:pt>
                <c:pt idx="279">
                  <c:v>39173</c:v>
                </c:pt>
                <c:pt idx="280">
                  <c:v>39203</c:v>
                </c:pt>
                <c:pt idx="281">
                  <c:v>39234</c:v>
                </c:pt>
                <c:pt idx="282">
                  <c:v>39264</c:v>
                </c:pt>
                <c:pt idx="283">
                  <c:v>39295</c:v>
                </c:pt>
                <c:pt idx="284">
                  <c:v>39326</c:v>
                </c:pt>
                <c:pt idx="285">
                  <c:v>39356</c:v>
                </c:pt>
                <c:pt idx="286">
                  <c:v>39387</c:v>
                </c:pt>
                <c:pt idx="287">
                  <c:v>39417</c:v>
                </c:pt>
                <c:pt idx="288">
                  <c:v>39448</c:v>
                </c:pt>
                <c:pt idx="289">
                  <c:v>39479</c:v>
                </c:pt>
                <c:pt idx="290">
                  <c:v>39508</c:v>
                </c:pt>
                <c:pt idx="291">
                  <c:v>39539</c:v>
                </c:pt>
                <c:pt idx="292">
                  <c:v>39569</c:v>
                </c:pt>
                <c:pt idx="293">
                  <c:v>39600</c:v>
                </c:pt>
                <c:pt idx="294">
                  <c:v>39630</c:v>
                </c:pt>
                <c:pt idx="295">
                  <c:v>39661</c:v>
                </c:pt>
                <c:pt idx="296">
                  <c:v>39692</c:v>
                </c:pt>
                <c:pt idx="297">
                  <c:v>39722</c:v>
                </c:pt>
                <c:pt idx="298">
                  <c:v>39753</c:v>
                </c:pt>
                <c:pt idx="299">
                  <c:v>39783</c:v>
                </c:pt>
                <c:pt idx="300">
                  <c:v>39814</c:v>
                </c:pt>
                <c:pt idx="301">
                  <c:v>39845</c:v>
                </c:pt>
                <c:pt idx="302">
                  <c:v>39873</c:v>
                </c:pt>
                <c:pt idx="303">
                  <c:v>39904</c:v>
                </c:pt>
                <c:pt idx="304">
                  <c:v>39934</c:v>
                </c:pt>
                <c:pt idx="305">
                  <c:v>39965</c:v>
                </c:pt>
                <c:pt idx="306">
                  <c:v>39995</c:v>
                </c:pt>
                <c:pt idx="307">
                  <c:v>40026</c:v>
                </c:pt>
                <c:pt idx="308">
                  <c:v>40057</c:v>
                </c:pt>
                <c:pt idx="309">
                  <c:v>40087</c:v>
                </c:pt>
                <c:pt idx="310">
                  <c:v>40118</c:v>
                </c:pt>
                <c:pt idx="311">
                  <c:v>40148</c:v>
                </c:pt>
                <c:pt idx="312">
                  <c:v>40179</c:v>
                </c:pt>
                <c:pt idx="313">
                  <c:v>40210</c:v>
                </c:pt>
                <c:pt idx="314">
                  <c:v>40238</c:v>
                </c:pt>
                <c:pt idx="315">
                  <c:v>40269</c:v>
                </c:pt>
                <c:pt idx="316">
                  <c:v>40299</c:v>
                </c:pt>
                <c:pt idx="317">
                  <c:v>40330</c:v>
                </c:pt>
                <c:pt idx="318">
                  <c:v>40360</c:v>
                </c:pt>
                <c:pt idx="319">
                  <c:v>40391</c:v>
                </c:pt>
                <c:pt idx="320">
                  <c:v>40422</c:v>
                </c:pt>
                <c:pt idx="321">
                  <c:v>40452</c:v>
                </c:pt>
                <c:pt idx="322">
                  <c:v>40483</c:v>
                </c:pt>
                <c:pt idx="323">
                  <c:v>40513</c:v>
                </c:pt>
                <c:pt idx="324">
                  <c:v>40544</c:v>
                </c:pt>
                <c:pt idx="325">
                  <c:v>40575</c:v>
                </c:pt>
                <c:pt idx="326">
                  <c:v>40603</c:v>
                </c:pt>
                <c:pt idx="327">
                  <c:v>40634</c:v>
                </c:pt>
                <c:pt idx="328">
                  <c:v>40664</c:v>
                </c:pt>
                <c:pt idx="329">
                  <c:v>40695</c:v>
                </c:pt>
                <c:pt idx="330">
                  <c:v>40725</c:v>
                </c:pt>
                <c:pt idx="331">
                  <c:v>40756</c:v>
                </c:pt>
                <c:pt idx="332">
                  <c:v>40787</c:v>
                </c:pt>
                <c:pt idx="333">
                  <c:v>40817</c:v>
                </c:pt>
                <c:pt idx="334">
                  <c:v>40848</c:v>
                </c:pt>
                <c:pt idx="335">
                  <c:v>40878</c:v>
                </c:pt>
                <c:pt idx="336">
                  <c:v>40909</c:v>
                </c:pt>
                <c:pt idx="337">
                  <c:v>40940</c:v>
                </c:pt>
                <c:pt idx="338">
                  <c:v>40969</c:v>
                </c:pt>
                <c:pt idx="339">
                  <c:v>41000</c:v>
                </c:pt>
                <c:pt idx="340">
                  <c:v>41030</c:v>
                </c:pt>
                <c:pt idx="341">
                  <c:v>41061</c:v>
                </c:pt>
                <c:pt idx="342">
                  <c:v>41091</c:v>
                </c:pt>
                <c:pt idx="343">
                  <c:v>41122</c:v>
                </c:pt>
                <c:pt idx="344">
                  <c:v>41153</c:v>
                </c:pt>
                <c:pt idx="345">
                  <c:v>41183</c:v>
                </c:pt>
                <c:pt idx="346">
                  <c:v>41214</c:v>
                </c:pt>
                <c:pt idx="347">
                  <c:v>41244</c:v>
                </c:pt>
                <c:pt idx="348">
                  <c:v>41275</c:v>
                </c:pt>
                <c:pt idx="349">
                  <c:v>41306</c:v>
                </c:pt>
                <c:pt idx="350">
                  <c:v>41334</c:v>
                </c:pt>
                <c:pt idx="351">
                  <c:v>41365</c:v>
                </c:pt>
                <c:pt idx="352">
                  <c:v>41395</c:v>
                </c:pt>
                <c:pt idx="353">
                  <c:v>41426</c:v>
                </c:pt>
                <c:pt idx="354">
                  <c:v>41456</c:v>
                </c:pt>
                <c:pt idx="355">
                  <c:v>41487</c:v>
                </c:pt>
                <c:pt idx="356">
                  <c:v>41518</c:v>
                </c:pt>
                <c:pt idx="357">
                  <c:v>41548</c:v>
                </c:pt>
                <c:pt idx="358">
                  <c:v>41579</c:v>
                </c:pt>
                <c:pt idx="359">
                  <c:v>41609</c:v>
                </c:pt>
                <c:pt idx="360">
                  <c:v>41640</c:v>
                </c:pt>
                <c:pt idx="361">
                  <c:v>41671</c:v>
                </c:pt>
                <c:pt idx="362">
                  <c:v>41699</c:v>
                </c:pt>
                <c:pt idx="363">
                  <c:v>41730</c:v>
                </c:pt>
                <c:pt idx="364">
                  <c:v>41760</c:v>
                </c:pt>
                <c:pt idx="365">
                  <c:v>41791</c:v>
                </c:pt>
                <c:pt idx="366">
                  <c:v>41821</c:v>
                </c:pt>
                <c:pt idx="367">
                  <c:v>41852</c:v>
                </c:pt>
                <c:pt idx="368">
                  <c:v>41883</c:v>
                </c:pt>
                <c:pt idx="369">
                  <c:v>41913</c:v>
                </c:pt>
                <c:pt idx="370">
                  <c:v>41944</c:v>
                </c:pt>
                <c:pt idx="371">
                  <c:v>41974</c:v>
                </c:pt>
                <c:pt idx="372">
                  <c:v>42005</c:v>
                </c:pt>
                <c:pt idx="373">
                  <c:v>42036</c:v>
                </c:pt>
                <c:pt idx="374">
                  <c:v>42064</c:v>
                </c:pt>
                <c:pt idx="375">
                  <c:v>42095</c:v>
                </c:pt>
                <c:pt idx="376">
                  <c:v>42125</c:v>
                </c:pt>
                <c:pt idx="377">
                  <c:v>42156</c:v>
                </c:pt>
                <c:pt idx="378">
                  <c:v>42186</c:v>
                </c:pt>
                <c:pt idx="379">
                  <c:v>42217</c:v>
                </c:pt>
                <c:pt idx="380">
                  <c:v>42248</c:v>
                </c:pt>
                <c:pt idx="381">
                  <c:v>42278</c:v>
                </c:pt>
                <c:pt idx="382">
                  <c:v>42309</c:v>
                </c:pt>
                <c:pt idx="383">
                  <c:v>42339</c:v>
                </c:pt>
                <c:pt idx="384">
                  <c:v>42370</c:v>
                </c:pt>
                <c:pt idx="385">
                  <c:v>42401</c:v>
                </c:pt>
                <c:pt idx="386">
                  <c:v>42430</c:v>
                </c:pt>
                <c:pt idx="387">
                  <c:v>42461</c:v>
                </c:pt>
                <c:pt idx="388">
                  <c:v>42491</c:v>
                </c:pt>
                <c:pt idx="389">
                  <c:v>42522</c:v>
                </c:pt>
                <c:pt idx="390">
                  <c:v>42552</c:v>
                </c:pt>
                <c:pt idx="391">
                  <c:v>42583</c:v>
                </c:pt>
                <c:pt idx="392">
                  <c:v>42614</c:v>
                </c:pt>
                <c:pt idx="393">
                  <c:v>42644</c:v>
                </c:pt>
                <c:pt idx="394">
                  <c:v>42675</c:v>
                </c:pt>
                <c:pt idx="395">
                  <c:v>42705</c:v>
                </c:pt>
                <c:pt idx="396">
                  <c:v>42736</c:v>
                </c:pt>
                <c:pt idx="397">
                  <c:v>42767</c:v>
                </c:pt>
                <c:pt idx="398">
                  <c:v>42795</c:v>
                </c:pt>
                <c:pt idx="399">
                  <c:v>42826</c:v>
                </c:pt>
                <c:pt idx="400">
                  <c:v>42856</c:v>
                </c:pt>
                <c:pt idx="401">
                  <c:v>42887</c:v>
                </c:pt>
                <c:pt idx="402">
                  <c:v>42917</c:v>
                </c:pt>
                <c:pt idx="403">
                  <c:v>42948</c:v>
                </c:pt>
                <c:pt idx="404">
                  <c:v>42979</c:v>
                </c:pt>
                <c:pt idx="405">
                  <c:v>43009</c:v>
                </c:pt>
                <c:pt idx="406">
                  <c:v>43040</c:v>
                </c:pt>
                <c:pt idx="407">
                  <c:v>43070</c:v>
                </c:pt>
                <c:pt idx="408">
                  <c:v>43101</c:v>
                </c:pt>
                <c:pt idx="409">
                  <c:v>43132</c:v>
                </c:pt>
                <c:pt idx="410">
                  <c:v>43160</c:v>
                </c:pt>
                <c:pt idx="411">
                  <c:v>43191</c:v>
                </c:pt>
                <c:pt idx="412">
                  <c:v>43221</c:v>
                </c:pt>
                <c:pt idx="413">
                  <c:v>43252</c:v>
                </c:pt>
                <c:pt idx="414">
                  <c:v>43282</c:v>
                </c:pt>
                <c:pt idx="415">
                  <c:v>43313</c:v>
                </c:pt>
                <c:pt idx="416">
                  <c:v>43344</c:v>
                </c:pt>
                <c:pt idx="417">
                  <c:v>43374</c:v>
                </c:pt>
                <c:pt idx="418">
                  <c:v>43405</c:v>
                </c:pt>
                <c:pt idx="419">
                  <c:v>43435</c:v>
                </c:pt>
                <c:pt idx="420">
                  <c:v>43466</c:v>
                </c:pt>
                <c:pt idx="421">
                  <c:v>43497</c:v>
                </c:pt>
                <c:pt idx="422">
                  <c:v>43525</c:v>
                </c:pt>
                <c:pt idx="423">
                  <c:v>43556</c:v>
                </c:pt>
                <c:pt idx="424">
                  <c:v>43586</c:v>
                </c:pt>
                <c:pt idx="425">
                  <c:v>43617</c:v>
                </c:pt>
                <c:pt idx="426">
                  <c:v>43647</c:v>
                </c:pt>
                <c:pt idx="427">
                  <c:v>43678</c:v>
                </c:pt>
                <c:pt idx="428">
                  <c:v>43709</c:v>
                </c:pt>
              </c:numCache>
            </c:numRef>
          </c:cat>
          <c:val>
            <c:numRef>
              <c:f>'Serie Completa'!$E$2:$E$430</c:f>
              <c:numCache>
                <c:formatCode>#,##0.00</c:formatCode>
                <c:ptCount val="429"/>
                <c:pt idx="0">
                  <c:v>6.8115870402707612</c:v>
                </c:pt>
                <c:pt idx="1">
                  <c:v>6.8475845404730284</c:v>
                </c:pt>
                <c:pt idx="2">
                  <c:v>7.4207661118257828</c:v>
                </c:pt>
                <c:pt idx="3">
                  <c:v>7.9168162931021024</c:v>
                </c:pt>
                <c:pt idx="4">
                  <c:v>8.7989801671134025</c:v>
                </c:pt>
                <c:pt idx="5">
                  <c:v>8.9036724638059681</c:v>
                </c:pt>
                <c:pt idx="6">
                  <c:v>8.6947727112403292</c:v>
                </c:pt>
                <c:pt idx="7">
                  <c:v>8.0720965540519209</c:v>
                </c:pt>
                <c:pt idx="8">
                  <c:v>7.9727326949143862</c:v>
                </c:pt>
                <c:pt idx="9">
                  <c:v>7.7284053552590048</c:v>
                </c:pt>
                <c:pt idx="10">
                  <c:v>7.4204271753857576</c:v>
                </c:pt>
                <c:pt idx="11">
                  <c:v>7.5283104604805695</c:v>
                </c:pt>
                <c:pt idx="12">
                  <c:v>7.506880280374495</c:v>
                </c:pt>
                <c:pt idx="13">
                  <c:v>7.5022672501249277</c:v>
                </c:pt>
                <c:pt idx="14">
                  <c:v>7.809069281825276</c:v>
                </c:pt>
                <c:pt idx="15">
                  <c:v>7.384413287245839</c:v>
                </c:pt>
                <c:pt idx="16">
                  <c:v>6.8704653400223137</c:v>
                </c:pt>
                <c:pt idx="17">
                  <c:v>6.3591431807102916</c:v>
                </c:pt>
                <c:pt idx="18">
                  <c:v>6.7066041966548529</c:v>
                </c:pt>
                <c:pt idx="19">
                  <c:v>6.8574588177129581</c:v>
                </c:pt>
                <c:pt idx="20">
                  <c:v>6.820100640671467</c:v>
                </c:pt>
                <c:pt idx="21">
                  <c:v>6.4689266055045769</c:v>
                </c:pt>
                <c:pt idx="22">
                  <c:v>5.8005716698103837</c:v>
                </c:pt>
                <c:pt idx="23">
                  <c:v>5.4349959729050434</c:v>
                </c:pt>
                <c:pt idx="24">
                  <c:v>5.893159815154192</c:v>
                </c:pt>
                <c:pt idx="25">
                  <c:v>6.2160988089899227</c:v>
                </c:pt>
                <c:pt idx="26">
                  <c:v>5.8666129475617002</c:v>
                </c:pt>
                <c:pt idx="27">
                  <c:v>5.5741965822742268</c:v>
                </c:pt>
                <c:pt idx="28">
                  <c:v>5.9921345995996189</c:v>
                </c:pt>
                <c:pt idx="29">
                  <c:v>6.032179318290698</c:v>
                </c:pt>
                <c:pt idx="30">
                  <c:v>5.5441925616212195</c:v>
                </c:pt>
                <c:pt idx="31">
                  <c:v>5.4624596211883869</c:v>
                </c:pt>
                <c:pt idx="32">
                  <c:v>5.828782847449876</c:v>
                </c:pt>
                <c:pt idx="33">
                  <c:v>6.0475573677228667</c:v>
                </c:pt>
                <c:pt idx="34">
                  <c:v>5.8839257215111518</c:v>
                </c:pt>
                <c:pt idx="35">
                  <c:v>5.4512697608964267</c:v>
                </c:pt>
                <c:pt idx="36">
                  <c:v>4.766108640450617</c:v>
                </c:pt>
                <c:pt idx="37">
                  <c:v>4.12650206733709</c:v>
                </c:pt>
                <c:pt idx="38">
                  <c:v>3.5487855077883212</c:v>
                </c:pt>
                <c:pt idx="39">
                  <c:v>4.0943054583208349</c:v>
                </c:pt>
                <c:pt idx="40">
                  <c:v>4.6023297660419127</c:v>
                </c:pt>
                <c:pt idx="41">
                  <c:v>4.2664961676767366</c:v>
                </c:pt>
                <c:pt idx="42">
                  <c:v>4.0704641304050604</c:v>
                </c:pt>
                <c:pt idx="43">
                  <c:v>4.1755739843597262</c:v>
                </c:pt>
                <c:pt idx="44">
                  <c:v>4.7260258771620212</c:v>
                </c:pt>
                <c:pt idx="45">
                  <c:v>4.7667311738492923</c:v>
                </c:pt>
                <c:pt idx="46">
                  <c:v>4.3352790048010847</c:v>
                </c:pt>
                <c:pt idx="47">
                  <c:v>4.6367132567375346</c:v>
                </c:pt>
                <c:pt idx="48">
                  <c:v>4.4997968974338054</c:v>
                </c:pt>
                <c:pt idx="49">
                  <c:v>4.1242045325122323</c:v>
                </c:pt>
                <c:pt idx="50">
                  <c:v>4.29565552826221</c:v>
                </c:pt>
                <c:pt idx="51">
                  <c:v>4.6095528986400458</c:v>
                </c:pt>
                <c:pt idx="52">
                  <c:v>4.8896000126066763</c:v>
                </c:pt>
                <c:pt idx="53">
                  <c:v>4.6823041446392377</c:v>
                </c:pt>
                <c:pt idx="54">
                  <c:v>4.7370712645071311</c:v>
                </c:pt>
                <c:pt idx="55">
                  <c:v>4.8985711628843687</c:v>
                </c:pt>
                <c:pt idx="56">
                  <c:v>4.5543904178911632</c:v>
                </c:pt>
                <c:pt idx="57">
                  <c:v>4.2902043457333949</c:v>
                </c:pt>
                <c:pt idx="58">
                  <c:v>4.3235970981582605</c:v>
                </c:pt>
                <c:pt idx="59">
                  <c:v>4.2641455787369997</c:v>
                </c:pt>
                <c:pt idx="60">
                  <c:v>4.0596856125574732</c:v>
                </c:pt>
                <c:pt idx="61">
                  <c:v>3.9850281373012164</c:v>
                </c:pt>
                <c:pt idx="62">
                  <c:v>3.9896560524768976</c:v>
                </c:pt>
                <c:pt idx="63">
                  <c:v>3.755676237277128</c:v>
                </c:pt>
                <c:pt idx="64">
                  <c:v>3.4990650099838483</c:v>
                </c:pt>
                <c:pt idx="65">
                  <c:v>3.162009825060208</c:v>
                </c:pt>
                <c:pt idx="66">
                  <c:v>3.1859360996748132</c:v>
                </c:pt>
                <c:pt idx="67">
                  <c:v>3.4321213131727202</c:v>
                </c:pt>
                <c:pt idx="68">
                  <c:v>3.5350274825289185</c:v>
                </c:pt>
                <c:pt idx="69">
                  <c:v>3.2521743750407062</c:v>
                </c:pt>
                <c:pt idx="70">
                  <c:v>2.8856031324026254</c:v>
                </c:pt>
                <c:pt idx="71">
                  <c:v>2.6584853999612523</c:v>
                </c:pt>
                <c:pt idx="72">
                  <c:v>2.8196194603723024</c:v>
                </c:pt>
                <c:pt idx="73">
                  <c:v>3.2366558665795298</c:v>
                </c:pt>
                <c:pt idx="74">
                  <c:v>3.6376832924216451</c:v>
                </c:pt>
                <c:pt idx="75">
                  <c:v>4.004135024773614</c:v>
                </c:pt>
                <c:pt idx="76">
                  <c:v>3.948058656195319</c:v>
                </c:pt>
                <c:pt idx="77">
                  <c:v>3.2671336772129411</c:v>
                </c:pt>
                <c:pt idx="78">
                  <c:v>2.7728490368448488</c:v>
                </c:pt>
                <c:pt idx="79">
                  <c:v>2.5630428173256448</c:v>
                </c:pt>
                <c:pt idx="80">
                  <c:v>2.4834509309815456</c:v>
                </c:pt>
                <c:pt idx="81">
                  <c:v>2.3406922446447043</c:v>
                </c:pt>
                <c:pt idx="82">
                  <c:v>2.2348095700516213</c:v>
                </c:pt>
                <c:pt idx="83">
                  <c:v>2.2423244139947229</c:v>
                </c:pt>
                <c:pt idx="84">
                  <c:v>2.6533678587479681</c:v>
                </c:pt>
                <c:pt idx="85">
                  <c:v>2.6832803861108534</c:v>
                </c:pt>
                <c:pt idx="86">
                  <c:v>3.0386799474290571</c:v>
                </c:pt>
                <c:pt idx="87">
                  <c:v>3.0371658329931606</c:v>
                </c:pt>
                <c:pt idx="88">
                  <c:v>3.2100453801255702</c:v>
                </c:pt>
                <c:pt idx="89">
                  <c:v>3.8015961177246593</c:v>
                </c:pt>
                <c:pt idx="90">
                  <c:v>4.2169544504557344</c:v>
                </c:pt>
                <c:pt idx="91">
                  <c:v>4.3816938650622417</c:v>
                </c:pt>
                <c:pt idx="92">
                  <c:v>4.4125183878182428</c:v>
                </c:pt>
                <c:pt idx="93">
                  <c:v>4.3967418051834128</c:v>
                </c:pt>
                <c:pt idx="94">
                  <c:v>4.3984158238437265</c:v>
                </c:pt>
                <c:pt idx="95">
                  <c:v>4.1254829110657143</c:v>
                </c:pt>
                <c:pt idx="96">
                  <c:v>4.045802188182801</c:v>
                </c:pt>
                <c:pt idx="97">
                  <c:v>4.1416513912843733</c:v>
                </c:pt>
                <c:pt idx="98">
                  <c:v>4.2667100770876099</c:v>
                </c:pt>
                <c:pt idx="99">
                  <c:v>4.2314962888607255</c:v>
                </c:pt>
                <c:pt idx="100">
                  <c:v>4.1714642728300833</c:v>
                </c:pt>
                <c:pt idx="101">
                  <c:v>3.9938707275196661</c:v>
                </c:pt>
                <c:pt idx="102">
                  <c:v>3.6297784558230406</c:v>
                </c:pt>
                <c:pt idx="103">
                  <c:v>3.3624829572141746</c:v>
                </c:pt>
                <c:pt idx="104">
                  <c:v>3.2309803972700113</c:v>
                </c:pt>
                <c:pt idx="105">
                  <c:v>3.4252281555066544</c:v>
                </c:pt>
                <c:pt idx="106">
                  <c:v>3.6780996057423465</c:v>
                </c:pt>
                <c:pt idx="107">
                  <c:v>3.5048088225489105</c:v>
                </c:pt>
                <c:pt idx="108">
                  <c:v>3.2778209580728523</c:v>
                </c:pt>
                <c:pt idx="109">
                  <c:v>2.9689218758235159</c:v>
                </c:pt>
                <c:pt idx="110">
                  <c:v>2.7060504679421671</c:v>
                </c:pt>
                <c:pt idx="111">
                  <c:v>2.7266064044701999</c:v>
                </c:pt>
                <c:pt idx="112">
                  <c:v>2.9344674981830021</c:v>
                </c:pt>
                <c:pt idx="113">
                  <c:v>3.0079001663556149</c:v>
                </c:pt>
                <c:pt idx="114">
                  <c:v>2.954571455196553</c:v>
                </c:pt>
                <c:pt idx="115">
                  <c:v>2.8560015210463252</c:v>
                </c:pt>
                <c:pt idx="116">
                  <c:v>2.575096613654182</c:v>
                </c:pt>
                <c:pt idx="117">
                  <c:v>2.5262208613859416</c:v>
                </c:pt>
                <c:pt idx="118">
                  <c:v>2.9813328382593651</c:v>
                </c:pt>
                <c:pt idx="119">
                  <c:v>3.0642186443484043</c:v>
                </c:pt>
                <c:pt idx="120">
                  <c:v>3.1158689750361512</c:v>
                </c:pt>
                <c:pt idx="121">
                  <c:v>3.4244491390958975</c:v>
                </c:pt>
                <c:pt idx="122">
                  <c:v>3.9990800669824855</c:v>
                </c:pt>
                <c:pt idx="123">
                  <c:v>4.4628529478555778</c:v>
                </c:pt>
                <c:pt idx="124">
                  <c:v>4.548294269133546</c:v>
                </c:pt>
                <c:pt idx="125">
                  <c:v>4.253028237125811</c:v>
                </c:pt>
                <c:pt idx="126">
                  <c:v>4.2885379666103729</c:v>
                </c:pt>
                <c:pt idx="127">
                  <c:v>4.2849496443768009</c:v>
                </c:pt>
                <c:pt idx="128">
                  <c:v>4.5559420704245346</c:v>
                </c:pt>
                <c:pt idx="129">
                  <c:v>4.9461654566332225</c:v>
                </c:pt>
                <c:pt idx="130">
                  <c:v>5.0837631386404514</c:v>
                </c:pt>
                <c:pt idx="131">
                  <c:v>4.8931792912630057</c:v>
                </c:pt>
                <c:pt idx="132">
                  <c:v>4.7936425393233062</c:v>
                </c:pt>
                <c:pt idx="133">
                  <c:v>4.4080943985539189</c:v>
                </c:pt>
                <c:pt idx="134">
                  <c:v>4.0464833064704608</c:v>
                </c:pt>
                <c:pt idx="135">
                  <c:v>3.8379802919426886</c:v>
                </c:pt>
                <c:pt idx="136">
                  <c:v>3.5082763548905049</c:v>
                </c:pt>
                <c:pt idx="137">
                  <c:v>3.2615202264249188</c:v>
                </c:pt>
                <c:pt idx="138">
                  <c:v>3.5353685370145049</c:v>
                </c:pt>
                <c:pt idx="139">
                  <c:v>3.7242804324803647</c:v>
                </c:pt>
                <c:pt idx="140">
                  <c:v>3.4556383736673357</c:v>
                </c:pt>
                <c:pt idx="141">
                  <c:v>3.3014828133465235</c:v>
                </c:pt>
                <c:pt idx="142">
                  <c:v>3.2118925937201892</c:v>
                </c:pt>
                <c:pt idx="143">
                  <c:v>2.9920233969794374</c:v>
                </c:pt>
                <c:pt idx="144">
                  <c:v>2.8327934111874287</c:v>
                </c:pt>
                <c:pt idx="145">
                  <c:v>2.9224384944724235</c:v>
                </c:pt>
                <c:pt idx="146">
                  <c:v>3.2894859564359002</c:v>
                </c:pt>
                <c:pt idx="147">
                  <c:v>3.5516518695656307</c:v>
                </c:pt>
                <c:pt idx="148">
                  <c:v>3.7570657369939253</c:v>
                </c:pt>
                <c:pt idx="149">
                  <c:v>3.9365095441495246</c:v>
                </c:pt>
                <c:pt idx="150">
                  <c:v>3.8043028816147517</c:v>
                </c:pt>
                <c:pt idx="151">
                  <c:v>3.5667871809266671</c:v>
                </c:pt>
                <c:pt idx="152">
                  <c:v>3.6343778243490554</c:v>
                </c:pt>
                <c:pt idx="153">
                  <c:v>3.236571966107693</c:v>
                </c:pt>
                <c:pt idx="154">
                  <c:v>2.8900667857276297</c:v>
                </c:pt>
                <c:pt idx="155">
                  <c:v>3.0605187244690413</c:v>
                </c:pt>
                <c:pt idx="156">
                  <c:v>3.5099153049853893</c:v>
                </c:pt>
                <c:pt idx="157">
                  <c:v>3.5384933990255663</c:v>
                </c:pt>
                <c:pt idx="158">
                  <c:v>4.1002975748476889</c:v>
                </c:pt>
                <c:pt idx="159">
                  <c:v>4.4238440640846477</c:v>
                </c:pt>
                <c:pt idx="160">
                  <c:v>4.3578857826015893</c:v>
                </c:pt>
                <c:pt idx="161">
                  <c:v>4.1461117099369282</c:v>
                </c:pt>
                <c:pt idx="162">
                  <c:v>3.9304221022880448</c:v>
                </c:pt>
                <c:pt idx="163">
                  <c:v>4.0480003291950561</c:v>
                </c:pt>
                <c:pt idx="164">
                  <c:v>4.1043932595117072</c:v>
                </c:pt>
                <c:pt idx="165">
                  <c:v>4.0719313792699108</c:v>
                </c:pt>
                <c:pt idx="166">
                  <c:v>4.0995327095762812</c:v>
                </c:pt>
                <c:pt idx="167">
                  <c:v>4.1629618701068294</c:v>
                </c:pt>
                <c:pt idx="168">
                  <c:v>4.0286019687689967</c:v>
                </c:pt>
                <c:pt idx="169">
                  <c:v>4.0946977280385877</c:v>
                </c:pt>
                <c:pt idx="170">
                  <c:v>4.0797914219529607</c:v>
                </c:pt>
                <c:pt idx="171">
                  <c:v>3.9643206660811003</c:v>
                </c:pt>
                <c:pt idx="172">
                  <c:v>3.899967539102045</c:v>
                </c:pt>
                <c:pt idx="173">
                  <c:v>3.7662692300340028</c:v>
                </c:pt>
                <c:pt idx="174">
                  <c:v>3.8033020124559114</c:v>
                </c:pt>
                <c:pt idx="175">
                  <c:v>3.7424303884376009</c:v>
                </c:pt>
                <c:pt idx="176">
                  <c:v>3.2437824194141207</c:v>
                </c:pt>
                <c:pt idx="177">
                  <c:v>2.9263435900070522</c:v>
                </c:pt>
                <c:pt idx="178">
                  <c:v>3.1687482783643306</c:v>
                </c:pt>
                <c:pt idx="179">
                  <c:v>2.9621882581782888</c:v>
                </c:pt>
                <c:pt idx="180">
                  <c:v>2.9924344664335134</c:v>
                </c:pt>
                <c:pt idx="181">
                  <c:v>3.072841403302351</c:v>
                </c:pt>
                <c:pt idx="182">
                  <c:v>3.1259791979161733</c:v>
                </c:pt>
                <c:pt idx="183">
                  <c:v>3.0070439692976292</c:v>
                </c:pt>
                <c:pt idx="184">
                  <c:v>3.4042709146258066</c:v>
                </c:pt>
                <c:pt idx="185">
                  <c:v>3.6876129193939899</c:v>
                </c:pt>
                <c:pt idx="186">
                  <c:v>3.3555032833952225</c:v>
                </c:pt>
                <c:pt idx="187">
                  <c:v>3.3716556328954095</c:v>
                </c:pt>
                <c:pt idx="188">
                  <c:v>3.212588906244318</c:v>
                </c:pt>
                <c:pt idx="189">
                  <c:v>3.3886362579007123</c:v>
                </c:pt>
                <c:pt idx="190">
                  <c:v>3.2607506930853125</c:v>
                </c:pt>
                <c:pt idx="191">
                  <c:v>3.2933137612036756</c:v>
                </c:pt>
                <c:pt idx="192">
                  <c:v>3.3035328356391114</c:v>
                </c:pt>
                <c:pt idx="193">
                  <c:v>3.0678946747759728</c:v>
                </c:pt>
                <c:pt idx="194">
                  <c:v>2.8175734901801253</c:v>
                </c:pt>
                <c:pt idx="195">
                  <c:v>2.5652717391304147</c:v>
                </c:pt>
                <c:pt idx="196">
                  <c:v>2.8048798006774955</c:v>
                </c:pt>
                <c:pt idx="197">
                  <c:v>2.4031966711205666</c:v>
                </c:pt>
                <c:pt idx="198">
                  <c:v>2.4459118047291062</c:v>
                </c:pt>
                <c:pt idx="199">
                  <c:v>2.312547780404639</c:v>
                </c:pt>
                <c:pt idx="200">
                  <c:v>2.2623115765281421</c:v>
                </c:pt>
                <c:pt idx="201">
                  <c:v>2.2362571068218928</c:v>
                </c:pt>
                <c:pt idx="202">
                  <c:v>2.1041426811552633</c:v>
                </c:pt>
                <c:pt idx="203">
                  <c:v>1.6118951674083837</c:v>
                </c:pt>
                <c:pt idx="204">
                  <c:v>1.6969291970531541</c:v>
                </c:pt>
                <c:pt idx="205">
                  <c:v>1.8005596529697909</c:v>
                </c:pt>
                <c:pt idx="206">
                  <c:v>1.5607117058375808</c:v>
                </c:pt>
                <c:pt idx="207">
                  <c:v>1.704903750409037</c:v>
                </c:pt>
                <c:pt idx="208">
                  <c:v>2.1179022889885379</c:v>
                </c:pt>
                <c:pt idx="209">
                  <c:v>2.2974406548905923</c:v>
                </c:pt>
                <c:pt idx="210">
                  <c:v>2.4479822790772987</c:v>
                </c:pt>
                <c:pt idx="211">
                  <c:v>2.4018021757976626</c:v>
                </c:pt>
                <c:pt idx="212">
                  <c:v>2.452099399544494</c:v>
                </c:pt>
                <c:pt idx="213">
                  <c:v>2.64302154595768</c:v>
                </c:pt>
                <c:pt idx="214">
                  <c:v>3.0436414741794593</c:v>
                </c:pt>
                <c:pt idx="215">
                  <c:v>3.7252265852995681</c:v>
                </c:pt>
                <c:pt idx="216">
                  <c:v>3.691964359158062</c:v>
                </c:pt>
                <c:pt idx="217">
                  <c:v>3.4337926817488373</c:v>
                </c:pt>
                <c:pt idx="218">
                  <c:v>3.7934333588910851</c:v>
                </c:pt>
                <c:pt idx="219">
                  <c:v>3.8538713847824813</c:v>
                </c:pt>
                <c:pt idx="220">
                  <c:v>3.8542937148820178</c:v>
                </c:pt>
                <c:pt idx="221">
                  <c:v>3.3959215700956724</c:v>
                </c:pt>
                <c:pt idx="222">
                  <c:v>2.9687105463572117</c:v>
                </c:pt>
                <c:pt idx="223">
                  <c:v>2.4159698813206454</c:v>
                </c:pt>
                <c:pt idx="224">
                  <c:v>1.9203954304832793</c:v>
                </c:pt>
                <c:pt idx="225">
                  <c:v>1.6727859221856267</c:v>
                </c:pt>
                <c:pt idx="226">
                  <c:v>1.6105810144686039</c:v>
                </c:pt>
                <c:pt idx="227">
                  <c:v>1.3329244411274699</c:v>
                </c:pt>
                <c:pt idx="228">
                  <c:v>2.2942857142857145</c:v>
                </c:pt>
                <c:pt idx="229">
                  <c:v>1.99</c:v>
                </c:pt>
                <c:pt idx="230">
                  <c:v>1.9442857142857144</c:v>
                </c:pt>
                <c:pt idx="231">
                  <c:v>2.1838095238095239</c:v>
                </c:pt>
                <c:pt idx="232">
                  <c:v>1.9080952380952381</c:v>
                </c:pt>
                <c:pt idx="233">
                  <c:v>1.7219047619047618</c:v>
                </c:pt>
                <c:pt idx="234">
                  <c:v>2.1095454545454544</c:v>
                </c:pt>
                <c:pt idx="235">
                  <c:v>2.3204761904761906</c:v>
                </c:pt>
                <c:pt idx="236">
                  <c:v>2.1861904761904762</c:v>
                </c:pt>
                <c:pt idx="237">
                  <c:v>2.0763636363636362</c:v>
                </c:pt>
                <c:pt idx="238">
                  <c:v>1.9638888888888888</c:v>
                </c:pt>
                <c:pt idx="239">
                  <c:v>1.9836363636363636</c:v>
                </c:pt>
                <c:pt idx="240">
                  <c:v>1.8875</c:v>
                </c:pt>
                <c:pt idx="241">
                  <c:v>1.7621052631578946</c:v>
                </c:pt>
                <c:pt idx="242">
                  <c:v>1.4652173913043478</c:v>
                </c:pt>
                <c:pt idx="243">
                  <c:v>1.9028571428571428</c:v>
                </c:pt>
                <c:pt idx="244">
                  <c:v>2.09</c:v>
                </c:pt>
                <c:pt idx="245">
                  <c:v>2.1461904761904762</c:v>
                </c:pt>
                <c:pt idx="246">
                  <c:v>2.0242857142857145</c:v>
                </c:pt>
                <c:pt idx="247">
                  <c:v>1.8595454545454544</c:v>
                </c:pt>
                <c:pt idx="248">
                  <c:v>1.799047619047619</c:v>
                </c:pt>
                <c:pt idx="249">
                  <c:v>1.7290000000000001</c:v>
                </c:pt>
                <c:pt idx="250">
                  <c:v>1.6759999999999999</c:v>
                </c:pt>
                <c:pt idx="251">
                  <c:v>1.6686363636363637</c:v>
                </c:pt>
                <c:pt idx="252">
                  <c:v>1.7235</c:v>
                </c:pt>
                <c:pt idx="253">
                  <c:v>1.6310526315789473</c:v>
                </c:pt>
                <c:pt idx="254">
                  <c:v>1.7872727272727273</c:v>
                </c:pt>
                <c:pt idx="255">
                  <c:v>1.7057142857142857</c:v>
                </c:pt>
                <c:pt idx="256">
                  <c:v>1.6533333333333333</c:v>
                </c:pt>
                <c:pt idx="257">
                  <c:v>1.6745454545454546</c:v>
                </c:pt>
                <c:pt idx="258">
                  <c:v>1.8765000000000001</c:v>
                </c:pt>
                <c:pt idx="259">
                  <c:v>1.8891304347826088</c:v>
                </c:pt>
                <c:pt idx="260">
                  <c:v>1.6990476190476189</c:v>
                </c:pt>
                <c:pt idx="261">
                  <c:v>1.9424999999999999</c:v>
                </c:pt>
                <c:pt idx="262">
                  <c:v>2.0634999999999999</c:v>
                </c:pt>
                <c:pt idx="263">
                  <c:v>2.1233333333333335</c:v>
                </c:pt>
                <c:pt idx="264">
                  <c:v>2.0059999999999998</c:v>
                </c:pt>
                <c:pt idx="265">
                  <c:v>2.0489473684210524</c:v>
                </c:pt>
                <c:pt idx="266">
                  <c:v>2.1973913043478261</c:v>
                </c:pt>
                <c:pt idx="267">
                  <c:v>2.4089473684210527</c:v>
                </c:pt>
                <c:pt idx="268">
                  <c:v>2.4459090909090908</c:v>
                </c:pt>
                <c:pt idx="269">
                  <c:v>2.5295454545454543</c:v>
                </c:pt>
                <c:pt idx="270">
                  <c:v>2.5070000000000001</c:v>
                </c:pt>
                <c:pt idx="271">
                  <c:v>2.2908695652173914</c:v>
                </c:pt>
                <c:pt idx="272">
                  <c:v>2.3195000000000001</c:v>
                </c:pt>
                <c:pt idx="273">
                  <c:v>2.4114285714285715</c:v>
                </c:pt>
                <c:pt idx="274">
                  <c:v>2.2919047619047621</c:v>
                </c:pt>
                <c:pt idx="275">
                  <c:v>2.2505000000000002</c:v>
                </c:pt>
                <c:pt idx="276">
                  <c:v>2.4366666666666665</c:v>
                </c:pt>
                <c:pt idx="277">
                  <c:v>2.3605263157894738</c:v>
                </c:pt>
                <c:pt idx="278">
                  <c:v>2.1768181818181818</c:v>
                </c:pt>
                <c:pt idx="279">
                  <c:v>2.2557142857142858</c:v>
                </c:pt>
                <c:pt idx="280">
                  <c:v>2.3736363636363635</c:v>
                </c:pt>
                <c:pt idx="281">
                  <c:v>2.690952380952381</c:v>
                </c:pt>
                <c:pt idx="282">
                  <c:v>2.6366666666666667</c:v>
                </c:pt>
                <c:pt idx="283">
                  <c:v>2.4382608695652173</c:v>
                </c:pt>
                <c:pt idx="284">
                  <c:v>2.2573684210526315</c:v>
                </c:pt>
                <c:pt idx="285">
                  <c:v>2.2022727272727272</c:v>
                </c:pt>
                <c:pt idx="286">
                  <c:v>1.768</c:v>
                </c:pt>
                <c:pt idx="287">
                  <c:v>1.7889999999999999</c:v>
                </c:pt>
                <c:pt idx="288">
                  <c:v>1.4690476190476189</c:v>
                </c:pt>
                <c:pt idx="289">
                  <c:v>1.405</c:v>
                </c:pt>
                <c:pt idx="290">
                  <c:v>1.091</c:v>
                </c:pt>
                <c:pt idx="291">
                  <c:v>1.3622727272727273</c:v>
                </c:pt>
                <c:pt idx="292">
                  <c:v>1.46</c:v>
                </c:pt>
                <c:pt idx="293">
                  <c:v>1.6285714285714286</c:v>
                </c:pt>
                <c:pt idx="294">
                  <c:v>1.5690909090909091</c:v>
                </c:pt>
                <c:pt idx="295">
                  <c:v>1.6761904761904762</c:v>
                </c:pt>
                <c:pt idx="296">
                  <c:v>1.85</c:v>
                </c:pt>
                <c:pt idx="297">
                  <c:v>2.7522727272727274</c:v>
                </c:pt>
                <c:pt idx="298">
                  <c:v>2.8883333333333332</c:v>
                </c:pt>
                <c:pt idx="299">
                  <c:v>2.17</c:v>
                </c:pt>
                <c:pt idx="300">
                  <c:v>1.9119999999999999</c:v>
                </c:pt>
                <c:pt idx="301">
                  <c:v>1.7521052631578946</c:v>
                </c:pt>
                <c:pt idx="302">
                  <c:v>1.709090909090909</c:v>
                </c:pt>
                <c:pt idx="303">
                  <c:v>1.5676190476190477</c:v>
                </c:pt>
                <c:pt idx="304">
                  <c:v>1.7170000000000001</c:v>
                </c:pt>
                <c:pt idx="305">
                  <c:v>1.8622727272727273</c:v>
                </c:pt>
                <c:pt idx="306">
                  <c:v>1.8227272727272728</c:v>
                </c:pt>
                <c:pt idx="307">
                  <c:v>1.7738095238095237</c:v>
                </c:pt>
                <c:pt idx="308">
                  <c:v>1.641904761904762</c:v>
                </c:pt>
                <c:pt idx="309">
                  <c:v>1.4833333333333334</c:v>
                </c:pt>
                <c:pt idx="310">
                  <c:v>1.2752631578947369</c:v>
                </c:pt>
                <c:pt idx="311">
                  <c:v>1.3645454545454545</c:v>
                </c:pt>
                <c:pt idx="312">
                  <c:v>1.3747368421052633</c:v>
                </c:pt>
                <c:pt idx="313">
                  <c:v>1.4189473684210525</c:v>
                </c:pt>
                <c:pt idx="314">
                  <c:v>1.5082608695652173</c:v>
                </c:pt>
                <c:pt idx="315">
                  <c:v>1.500909090909091</c:v>
                </c:pt>
                <c:pt idx="316">
                  <c:v>1.3069999999999999</c:v>
                </c:pt>
                <c:pt idx="317">
                  <c:v>1.2568181818181818</c:v>
                </c:pt>
                <c:pt idx="318">
                  <c:v>1.240952380952381</c:v>
                </c:pt>
                <c:pt idx="319">
                  <c:v>1.0218181818181817</c:v>
                </c:pt>
                <c:pt idx="320">
                  <c:v>0.90904761904761899</c:v>
                </c:pt>
                <c:pt idx="321">
                  <c:v>0.52500000000000002</c:v>
                </c:pt>
                <c:pt idx="322">
                  <c:v>0.66600000000000004</c:v>
                </c:pt>
                <c:pt idx="323">
                  <c:v>1.0440909090909092</c:v>
                </c:pt>
                <c:pt idx="324">
                  <c:v>1.0605</c:v>
                </c:pt>
                <c:pt idx="325">
                  <c:v>1.2378947368421054</c:v>
                </c:pt>
                <c:pt idx="326">
                  <c:v>0.9639130434782609</c:v>
                </c:pt>
                <c:pt idx="327">
                  <c:v>0.86350000000000005</c:v>
                </c:pt>
                <c:pt idx="328">
                  <c:v>0.77857142857142858</c:v>
                </c:pt>
                <c:pt idx="329">
                  <c:v>0.75545454545454549</c:v>
                </c:pt>
                <c:pt idx="330">
                  <c:v>0.62350000000000005</c:v>
                </c:pt>
                <c:pt idx="331">
                  <c:v>0.13521739130434782</c:v>
                </c:pt>
                <c:pt idx="332">
                  <c:v>7.7619047619047615E-2</c:v>
                </c:pt>
                <c:pt idx="333">
                  <c:v>0.186</c:v>
                </c:pt>
                <c:pt idx="334">
                  <c:v>1.5E-3</c:v>
                </c:pt>
                <c:pt idx="335">
                  <c:v>-3.1428571428571431E-2</c:v>
                </c:pt>
                <c:pt idx="336">
                  <c:v>-0.108</c:v>
                </c:pt>
                <c:pt idx="337">
                  <c:v>-0.2545</c:v>
                </c:pt>
                <c:pt idx="338">
                  <c:v>-0.14136363636363636</c:v>
                </c:pt>
                <c:pt idx="339">
                  <c:v>-0.21380952380952381</c:v>
                </c:pt>
                <c:pt idx="340">
                  <c:v>-0.34136363636363637</c:v>
                </c:pt>
                <c:pt idx="341">
                  <c:v>-0.50047619047619052</c:v>
                </c:pt>
                <c:pt idx="342">
                  <c:v>-0.60190476190476194</c:v>
                </c:pt>
                <c:pt idx="343">
                  <c:v>-0.58565217391304347</c:v>
                </c:pt>
                <c:pt idx="344">
                  <c:v>-0.7131578947368421</c:v>
                </c:pt>
                <c:pt idx="345">
                  <c:v>-0.74857142857142855</c:v>
                </c:pt>
                <c:pt idx="346">
                  <c:v>-0.77249999999999996</c:v>
                </c:pt>
                <c:pt idx="347">
                  <c:v>-0.75749999999999995</c:v>
                </c:pt>
                <c:pt idx="348">
                  <c:v>-0.60857142857142854</c:v>
                </c:pt>
                <c:pt idx="349">
                  <c:v>-0.57052631578947366</c:v>
                </c:pt>
                <c:pt idx="350">
                  <c:v>-0.58499999999999996</c:v>
                </c:pt>
                <c:pt idx="351">
                  <c:v>-0.65227272727272723</c:v>
                </c:pt>
                <c:pt idx="352">
                  <c:v>-0.35499999999999998</c:v>
                </c:pt>
                <c:pt idx="353">
                  <c:v>0.2515</c:v>
                </c:pt>
                <c:pt idx="354">
                  <c:v>0.46</c:v>
                </c:pt>
                <c:pt idx="355">
                  <c:v>0.55272727272727273</c:v>
                </c:pt>
                <c:pt idx="356">
                  <c:v>0.66400000000000003</c:v>
                </c:pt>
                <c:pt idx="357">
                  <c:v>0.42863636363636365</c:v>
                </c:pt>
                <c:pt idx="358">
                  <c:v>0.54789473684210521</c:v>
                </c:pt>
                <c:pt idx="359">
                  <c:v>0.73857142857142855</c:v>
                </c:pt>
                <c:pt idx="360">
                  <c:v>0.63190476190476186</c:v>
                </c:pt>
                <c:pt idx="361">
                  <c:v>0.55210526315789477</c:v>
                </c:pt>
                <c:pt idx="362">
                  <c:v>0.55571428571428572</c:v>
                </c:pt>
                <c:pt idx="363">
                  <c:v>0.54285714285714282</c:v>
                </c:pt>
                <c:pt idx="364">
                  <c:v>0.36809523809523809</c:v>
                </c:pt>
                <c:pt idx="365">
                  <c:v>0.36952380952380953</c:v>
                </c:pt>
                <c:pt idx="366">
                  <c:v>0.27954545454545454</c:v>
                </c:pt>
                <c:pt idx="367">
                  <c:v>0.22380952380952382</c:v>
                </c:pt>
                <c:pt idx="368">
                  <c:v>0.46095238095238095</c:v>
                </c:pt>
                <c:pt idx="369">
                  <c:v>0.38409090909090909</c:v>
                </c:pt>
                <c:pt idx="370">
                  <c:v>0.44555555555555554</c:v>
                </c:pt>
                <c:pt idx="371">
                  <c:v>0.51045454545454549</c:v>
                </c:pt>
                <c:pt idx="372">
                  <c:v>0.27450000000000002</c:v>
                </c:pt>
                <c:pt idx="373">
                  <c:v>0.26</c:v>
                </c:pt>
                <c:pt idx="374">
                  <c:v>0.28090909090909089</c:v>
                </c:pt>
                <c:pt idx="375">
                  <c:v>7.6818181818181813E-2</c:v>
                </c:pt>
                <c:pt idx="376">
                  <c:v>0.33200000000000002</c:v>
                </c:pt>
                <c:pt idx="377">
                  <c:v>0.49772727272727274</c:v>
                </c:pt>
                <c:pt idx="378">
                  <c:v>0.50363636363636366</c:v>
                </c:pt>
                <c:pt idx="379">
                  <c:v>0.55571428571428572</c:v>
                </c:pt>
                <c:pt idx="380">
                  <c:v>0.65</c:v>
                </c:pt>
                <c:pt idx="381">
                  <c:v>0.5714285714285714</c:v>
                </c:pt>
                <c:pt idx="382">
                  <c:v>0.69263157894736838</c:v>
                </c:pt>
                <c:pt idx="383">
                  <c:v>0.72772727272727278</c:v>
                </c:pt>
                <c:pt idx="384">
                  <c:v>0.66526315789473689</c:v>
                </c:pt>
                <c:pt idx="385">
                  <c:v>0.47199999999999998</c:v>
                </c:pt>
                <c:pt idx="386">
                  <c:v>0.33727272727272728</c:v>
                </c:pt>
                <c:pt idx="387">
                  <c:v>0.19047619047619047</c:v>
                </c:pt>
                <c:pt idx="388">
                  <c:v>0.2119047619047619</c:v>
                </c:pt>
                <c:pt idx="389">
                  <c:v>0.1740909090909091</c:v>
                </c:pt>
                <c:pt idx="390">
                  <c:v>3.85E-2</c:v>
                </c:pt>
                <c:pt idx="391">
                  <c:v>8.8260869565217392E-2</c:v>
                </c:pt>
                <c:pt idx="392">
                  <c:v>0.11571428571428571</c:v>
                </c:pt>
                <c:pt idx="393">
                  <c:v>9.7500000000000003E-2</c:v>
                </c:pt>
                <c:pt idx="394">
                  <c:v>0.32</c:v>
                </c:pt>
                <c:pt idx="395">
                  <c:v>0.55619047619047624</c:v>
                </c:pt>
                <c:pt idx="396">
                  <c:v>0.42099999999999999</c:v>
                </c:pt>
                <c:pt idx="397">
                  <c:v>0.4</c:v>
                </c:pt>
                <c:pt idx="398">
                  <c:v>0.48565217391304349</c:v>
                </c:pt>
                <c:pt idx="399">
                  <c:v>0.39105263157894737</c:v>
                </c:pt>
                <c:pt idx="400">
                  <c:v>0.4668181818181818</c:v>
                </c:pt>
                <c:pt idx="401">
                  <c:v>0.45818181818181819</c:v>
                </c:pt>
                <c:pt idx="402">
                  <c:v>0.54600000000000004</c:v>
                </c:pt>
                <c:pt idx="403">
                  <c:v>0.4334782608695652</c:v>
                </c:pt>
                <c:pt idx="404">
                  <c:v>0.36799999999999999</c:v>
                </c:pt>
                <c:pt idx="405">
                  <c:v>0.49809523809523809</c:v>
                </c:pt>
                <c:pt idx="406">
                  <c:v>0.49571428571428572</c:v>
                </c:pt>
                <c:pt idx="407">
                  <c:v>0.503</c:v>
                </c:pt>
                <c:pt idx="408">
                  <c:v>0.54</c:v>
                </c:pt>
                <c:pt idx="409">
                  <c:v>0.75736842105263158</c:v>
                </c:pt>
                <c:pt idx="410">
                  <c:v>0.75190476190476185</c:v>
                </c:pt>
                <c:pt idx="411">
                  <c:v>0.74142857142857144</c:v>
                </c:pt>
                <c:pt idx="412">
                  <c:v>0.83590909090909093</c:v>
                </c:pt>
                <c:pt idx="413">
                  <c:v>0.79476190476190478</c:v>
                </c:pt>
                <c:pt idx="414">
                  <c:v>0.77476190476190476</c:v>
                </c:pt>
                <c:pt idx="415">
                  <c:v>0.79</c:v>
                </c:pt>
                <c:pt idx="416">
                  <c:v>0.88105263157894742</c:v>
                </c:pt>
                <c:pt idx="417">
                  <c:v>1.040909090909091</c:v>
                </c:pt>
                <c:pt idx="418">
                  <c:v>1.113</c:v>
                </c:pt>
                <c:pt idx="419">
                  <c:v>1.0163157894736843</c:v>
                </c:pt>
                <c:pt idx="420">
                  <c:v>0.92</c:v>
                </c:pt>
                <c:pt idx="421">
                  <c:v>0.79947368421052634</c:v>
                </c:pt>
                <c:pt idx="422">
                  <c:v>0.65809523809523807</c:v>
                </c:pt>
                <c:pt idx="423">
                  <c:v>0.59571428571428575</c:v>
                </c:pt>
                <c:pt idx="424">
                  <c:v>0.56863636363636361</c:v>
                </c:pt>
                <c:pt idx="425">
                  <c:v>0.374</c:v>
                </c:pt>
                <c:pt idx="426">
                  <c:v>0.30636363636363634</c:v>
                </c:pt>
                <c:pt idx="427">
                  <c:v>0.04</c:v>
                </c:pt>
                <c:pt idx="428" formatCode="General">
                  <c:v>0.12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838-496F-B0EB-2F6EAE2085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30838808"/>
        <c:axId val="1"/>
      </c:lineChart>
      <c:dateAx>
        <c:axId val="430838808"/>
        <c:scaling>
          <c:orientation val="minMax"/>
        </c:scaling>
        <c:delete val="0"/>
        <c:axPos val="b"/>
        <c:numFmt formatCode="[$-C0A]mmm/yy;@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Offset val="100"/>
        <c:baseTimeUnit val="months"/>
        <c:majorUnit val="7"/>
        <c:majorTimeUnit val="months"/>
      </c:date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ln w="6350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0838808"/>
        <c:crosses val="autoZero"/>
        <c:crossBetween val="between"/>
        <c:majorUnit val="3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'Comparación con Chile'!$B$1</c:f>
              <c:strCache>
                <c:ptCount val="1"/>
                <c:pt idx="0">
                  <c:v>SPC CLP 10 años</c:v>
                </c:pt>
              </c:strCache>
            </c:strRef>
          </c:tx>
          <c:spPr>
            <a:ln w="3492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trendline>
            <c:spPr>
              <a:ln w="34925">
                <a:solidFill>
                  <a:schemeClr val="accent5"/>
                </a:solidFill>
                <a:prstDash val="sysDot"/>
              </a:ln>
            </c:spPr>
            <c:trendlineType val="linear"/>
            <c:dispRSqr val="0"/>
            <c:dispEq val="0"/>
          </c:trendline>
          <c:cat>
            <c:numRef>
              <c:f>'Comparación con Chile'!$A$2:$A$178</c:f>
              <c:numCache>
                <c:formatCode>dd/mm/yy;@</c:formatCode>
                <c:ptCount val="177"/>
                <c:pt idx="0">
                  <c:v>38353</c:v>
                </c:pt>
                <c:pt idx="1">
                  <c:v>38384</c:v>
                </c:pt>
                <c:pt idx="2">
                  <c:v>38412</c:v>
                </c:pt>
                <c:pt idx="3">
                  <c:v>38443</c:v>
                </c:pt>
                <c:pt idx="4">
                  <c:v>38473</c:v>
                </c:pt>
                <c:pt idx="5">
                  <c:v>38504</c:v>
                </c:pt>
                <c:pt idx="6">
                  <c:v>38534</c:v>
                </c:pt>
                <c:pt idx="7">
                  <c:v>38565</c:v>
                </c:pt>
                <c:pt idx="8">
                  <c:v>38596</c:v>
                </c:pt>
                <c:pt idx="9">
                  <c:v>38626</c:v>
                </c:pt>
                <c:pt idx="10">
                  <c:v>38657</c:v>
                </c:pt>
                <c:pt idx="11">
                  <c:v>38687</c:v>
                </c:pt>
                <c:pt idx="12">
                  <c:v>38718</c:v>
                </c:pt>
                <c:pt idx="13">
                  <c:v>38749</c:v>
                </c:pt>
                <c:pt idx="14">
                  <c:v>38777</c:v>
                </c:pt>
                <c:pt idx="15">
                  <c:v>38808</c:v>
                </c:pt>
                <c:pt idx="16">
                  <c:v>38838</c:v>
                </c:pt>
                <c:pt idx="17">
                  <c:v>38869</c:v>
                </c:pt>
                <c:pt idx="18">
                  <c:v>38899</c:v>
                </c:pt>
                <c:pt idx="19">
                  <c:v>38930</c:v>
                </c:pt>
                <c:pt idx="20">
                  <c:v>38961</c:v>
                </c:pt>
                <c:pt idx="21">
                  <c:v>38991</c:v>
                </c:pt>
                <c:pt idx="22">
                  <c:v>39022</c:v>
                </c:pt>
                <c:pt idx="23">
                  <c:v>39052</c:v>
                </c:pt>
                <c:pt idx="24">
                  <c:v>39083</c:v>
                </c:pt>
                <c:pt idx="25">
                  <c:v>39114</c:v>
                </c:pt>
                <c:pt idx="26">
                  <c:v>39142</c:v>
                </c:pt>
                <c:pt idx="27">
                  <c:v>39173</c:v>
                </c:pt>
                <c:pt idx="28">
                  <c:v>39203</c:v>
                </c:pt>
                <c:pt idx="29">
                  <c:v>39234</c:v>
                </c:pt>
                <c:pt idx="30">
                  <c:v>39264</c:v>
                </c:pt>
                <c:pt idx="31">
                  <c:v>39295</c:v>
                </c:pt>
                <c:pt idx="32">
                  <c:v>39326</c:v>
                </c:pt>
                <c:pt idx="33">
                  <c:v>39356</c:v>
                </c:pt>
                <c:pt idx="34">
                  <c:v>39387</c:v>
                </c:pt>
                <c:pt idx="35">
                  <c:v>39417</c:v>
                </c:pt>
                <c:pt idx="36">
                  <c:v>39448</c:v>
                </c:pt>
                <c:pt idx="37">
                  <c:v>39479</c:v>
                </c:pt>
                <c:pt idx="38">
                  <c:v>39508</c:v>
                </c:pt>
                <c:pt idx="39">
                  <c:v>39539</c:v>
                </c:pt>
                <c:pt idx="40">
                  <c:v>39569</c:v>
                </c:pt>
                <c:pt idx="41">
                  <c:v>39600</c:v>
                </c:pt>
                <c:pt idx="42">
                  <c:v>39630</c:v>
                </c:pt>
                <c:pt idx="43">
                  <c:v>39661</c:v>
                </c:pt>
                <c:pt idx="44">
                  <c:v>39692</c:v>
                </c:pt>
                <c:pt idx="45">
                  <c:v>39722</c:v>
                </c:pt>
                <c:pt idx="46">
                  <c:v>39753</c:v>
                </c:pt>
                <c:pt idx="47">
                  <c:v>39783</c:v>
                </c:pt>
                <c:pt idx="48">
                  <c:v>39814</c:v>
                </c:pt>
                <c:pt idx="49">
                  <c:v>39845</c:v>
                </c:pt>
                <c:pt idx="50">
                  <c:v>39873</c:v>
                </c:pt>
                <c:pt idx="51">
                  <c:v>39904</c:v>
                </c:pt>
                <c:pt idx="52">
                  <c:v>39934</c:v>
                </c:pt>
                <c:pt idx="53">
                  <c:v>39965</c:v>
                </c:pt>
                <c:pt idx="54">
                  <c:v>39995</c:v>
                </c:pt>
                <c:pt idx="55">
                  <c:v>40026</c:v>
                </c:pt>
                <c:pt idx="56">
                  <c:v>40057</c:v>
                </c:pt>
                <c:pt idx="57">
                  <c:v>40087</c:v>
                </c:pt>
                <c:pt idx="58">
                  <c:v>40118</c:v>
                </c:pt>
                <c:pt idx="59">
                  <c:v>40148</c:v>
                </c:pt>
                <c:pt idx="60">
                  <c:v>40179</c:v>
                </c:pt>
                <c:pt idx="61">
                  <c:v>40210</c:v>
                </c:pt>
                <c:pt idx="62">
                  <c:v>40238</c:v>
                </c:pt>
                <c:pt idx="63">
                  <c:v>40269</c:v>
                </c:pt>
                <c:pt idx="64">
                  <c:v>40299</c:v>
                </c:pt>
                <c:pt idx="65">
                  <c:v>40330</c:v>
                </c:pt>
                <c:pt idx="66">
                  <c:v>40360</c:v>
                </c:pt>
                <c:pt idx="67">
                  <c:v>40391</c:v>
                </c:pt>
                <c:pt idx="68">
                  <c:v>40422</c:v>
                </c:pt>
                <c:pt idx="69">
                  <c:v>40452</c:v>
                </c:pt>
                <c:pt idx="70">
                  <c:v>40483</c:v>
                </c:pt>
                <c:pt idx="71">
                  <c:v>40513</c:v>
                </c:pt>
                <c:pt idx="72">
                  <c:v>40544</c:v>
                </c:pt>
                <c:pt idx="73">
                  <c:v>40575</c:v>
                </c:pt>
                <c:pt idx="74">
                  <c:v>40603</c:v>
                </c:pt>
                <c:pt idx="75">
                  <c:v>40634</c:v>
                </c:pt>
                <c:pt idx="76">
                  <c:v>40664</c:v>
                </c:pt>
                <c:pt idx="77">
                  <c:v>40695</c:v>
                </c:pt>
                <c:pt idx="78">
                  <c:v>40725</c:v>
                </c:pt>
                <c:pt idx="79">
                  <c:v>40756</c:v>
                </c:pt>
                <c:pt idx="80">
                  <c:v>40787</c:v>
                </c:pt>
                <c:pt idx="81">
                  <c:v>40817</c:v>
                </c:pt>
                <c:pt idx="82">
                  <c:v>40848</c:v>
                </c:pt>
                <c:pt idx="83">
                  <c:v>40878</c:v>
                </c:pt>
                <c:pt idx="84">
                  <c:v>40909</c:v>
                </c:pt>
                <c:pt idx="85">
                  <c:v>40940</c:v>
                </c:pt>
                <c:pt idx="86">
                  <c:v>40969</c:v>
                </c:pt>
                <c:pt idx="87">
                  <c:v>41000</c:v>
                </c:pt>
                <c:pt idx="88">
                  <c:v>41030</c:v>
                </c:pt>
                <c:pt idx="89">
                  <c:v>41061</c:v>
                </c:pt>
                <c:pt idx="90">
                  <c:v>41091</c:v>
                </c:pt>
                <c:pt idx="91">
                  <c:v>41122</c:v>
                </c:pt>
                <c:pt idx="92">
                  <c:v>41153</c:v>
                </c:pt>
                <c:pt idx="93">
                  <c:v>41183</c:v>
                </c:pt>
                <c:pt idx="94">
                  <c:v>41214</c:v>
                </c:pt>
                <c:pt idx="95">
                  <c:v>41244</c:v>
                </c:pt>
                <c:pt idx="96">
                  <c:v>41275</c:v>
                </c:pt>
                <c:pt idx="97">
                  <c:v>41306</c:v>
                </c:pt>
                <c:pt idx="98">
                  <c:v>41334</c:v>
                </c:pt>
                <c:pt idx="99">
                  <c:v>41365</c:v>
                </c:pt>
                <c:pt idx="100">
                  <c:v>41395</c:v>
                </c:pt>
                <c:pt idx="101">
                  <c:v>41426</c:v>
                </c:pt>
                <c:pt idx="102">
                  <c:v>41456</c:v>
                </c:pt>
                <c:pt idx="103">
                  <c:v>41487</c:v>
                </c:pt>
                <c:pt idx="104">
                  <c:v>41518</c:v>
                </c:pt>
                <c:pt idx="105">
                  <c:v>41548</c:v>
                </c:pt>
                <c:pt idx="106">
                  <c:v>41579</c:v>
                </c:pt>
                <c:pt idx="107">
                  <c:v>41609</c:v>
                </c:pt>
                <c:pt idx="108">
                  <c:v>41640</c:v>
                </c:pt>
                <c:pt idx="109">
                  <c:v>41671</c:v>
                </c:pt>
                <c:pt idx="110">
                  <c:v>41699</c:v>
                </c:pt>
                <c:pt idx="111">
                  <c:v>41730</c:v>
                </c:pt>
                <c:pt idx="112">
                  <c:v>41760</c:v>
                </c:pt>
                <c:pt idx="113">
                  <c:v>41791</c:v>
                </c:pt>
                <c:pt idx="114">
                  <c:v>41821</c:v>
                </c:pt>
                <c:pt idx="115">
                  <c:v>41852</c:v>
                </c:pt>
                <c:pt idx="116">
                  <c:v>41883</c:v>
                </c:pt>
                <c:pt idx="117">
                  <c:v>41913</c:v>
                </c:pt>
                <c:pt idx="118">
                  <c:v>41944</c:v>
                </c:pt>
                <c:pt idx="119">
                  <c:v>41974</c:v>
                </c:pt>
                <c:pt idx="120">
                  <c:v>42005</c:v>
                </c:pt>
                <c:pt idx="121">
                  <c:v>42036</c:v>
                </c:pt>
                <c:pt idx="122">
                  <c:v>42064</c:v>
                </c:pt>
                <c:pt idx="123">
                  <c:v>42095</c:v>
                </c:pt>
                <c:pt idx="124">
                  <c:v>42125</c:v>
                </c:pt>
                <c:pt idx="125">
                  <c:v>42156</c:v>
                </c:pt>
                <c:pt idx="126">
                  <c:v>42186</c:v>
                </c:pt>
                <c:pt idx="127">
                  <c:v>42217</c:v>
                </c:pt>
                <c:pt idx="128">
                  <c:v>42248</c:v>
                </c:pt>
                <c:pt idx="129">
                  <c:v>42278</c:v>
                </c:pt>
                <c:pt idx="130">
                  <c:v>42309</c:v>
                </c:pt>
                <c:pt idx="131">
                  <c:v>42339</c:v>
                </c:pt>
                <c:pt idx="132">
                  <c:v>42370</c:v>
                </c:pt>
                <c:pt idx="133">
                  <c:v>42401</c:v>
                </c:pt>
                <c:pt idx="134">
                  <c:v>42430</c:v>
                </c:pt>
                <c:pt idx="135">
                  <c:v>42461</c:v>
                </c:pt>
                <c:pt idx="136">
                  <c:v>42491</c:v>
                </c:pt>
                <c:pt idx="137">
                  <c:v>42522</c:v>
                </c:pt>
                <c:pt idx="138">
                  <c:v>42552</c:v>
                </c:pt>
                <c:pt idx="139">
                  <c:v>42583</c:v>
                </c:pt>
                <c:pt idx="140">
                  <c:v>42614</c:v>
                </c:pt>
                <c:pt idx="141">
                  <c:v>42644</c:v>
                </c:pt>
                <c:pt idx="142">
                  <c:v>42675</c:v>
                </c:pt>
                <c:pt idx="143">
                  <c:v>42705</c:v>
                </c:pt>
                <c:pt idx="144">
                  <c:v>42736</c:v>
                </c:pt>
                <c:pt idx="145">
                  <c:v>42767</c:v>
                </c:pt>
                <c:pt idx="146">
                  <c:v>42795</c:v>
                </c:pt>
                <c:pt idx="147">
                  <c:v>42826</c:v>
                </c:pt>
                <c:pt idx="148">
                  <c:v>42856</c:v>
                </c:pt>
                <c:pt idx="149">
                  <c:v>42887</c:v>
                </c:pt>
                <c:pt idx="150">
                  <c:v>42917</c:v>
                </c:pt>
                <c:pt idx="151">
                  <c:v>42948</c:v>
                </c:pt>
                <c:pt idx="152">
                  <c:v>42979</c:v>
                </c:pt>
                <c:pt idx="153">
                  <c:v>43009</c:v>
                </c:pt>
                <c:pt idx="154">
                  <c:v>43040</c:v>
                </c:pt>
                <c:pt idx="155">
                  <c:v>43070</c:v>
                </c:pt>
                <c:pt idx="156">
                  <c:v>43101</c:v>
                </c:pt>
                <c:pt idx="157">
                  <c:v>43132</c:v>
                </c:pt>
                <c:pt idx="158">
                  <c:v>43160</c:v>
                </c:pt>
                <c:pt idx="159">
                  <c:v>43191</c:v>
                </c:pt>
                <c:pt idx="160">
                  <c:v>43221</c:v>
                </c:pt>
                <c:pt idx="161">
                  <c:v>43252</c:v>
                </c:pt>
                <c:pt idx="162">
                  <c:v>43282</c:v>
                </c:pt>
                <c:pt idx="163">
                  <c:v>43313</c:v>
                </c:pt>
                <c:pt idx="164">
                  <c:v>43344</c:v>
                </c:pt>
                <c:pt idx="165">
                  <c:v>43374</c:v>
                </c:pt>
                <c:pt idx="166">
                  <c:v>43405</c:v>
                </c:pt>
                <c:pt idx="167">
                  <c:v>43435</c:v>
                </c:pt>
                <c:pt idx="168">
                  <c:v>43466</c:v>
                </c:pt>
                <c:pt idx="169">
                  <c:v>43497</c:v>
                </c:pt>
                <c:pt idx="170">
                  <c:v>43525</c:v>
                </c:pt>
                <c:pt idx="171">
                  <c:v>43556</c:v>
                </c:pt>
                <c:pt idx="172">
                  <c:v>43586</c:v>
                </c:pt>
                <c:pt idx="173">
                  <c:v>43617</c:v>
                </c:pt>
                <c:pt idx="174">
                  <c:v>43647</c:v>
                </c:pt>
                <c:pt idx="175">
                  <c:v>43678</c:v>
                </c:pt>
                <c:pt idx="176">
                  <c:v>43709</c:v>
                </c:pt>
              </c:numCache>
            </c:numRef>
          </c:cat>
          <c:val>
            <c:numRef>
              <c:f>'Comparación con Chile'!$B$2:$B$178</c:f>
              <c:numCache>
                <c:formatCode>General</c:formatCode>
                <c:ptCount val="177"/>
                <c:pt idx="0">
                  <c:v>6.45</c:v>
                </c:pt>
                <c:pt idx="1">
                  <c:v>6.31</c:v>
                </c:pt>
                <c:pt idx="2">
                  <c:v>6.58</c:v>
                </c:pt>
                <c:pt idx="3">
                  <c:v>6.45</c:v>
                </c:pt>
                <c:pt idx="4">
                  <c:v>6.29</c:v>
                </c:pt>
                <c:pt idx="5">
                  <c:v>6.31</c:v>
                </c:pt>
                <c:pt idx="6">
                  <c:v>6.42</c:v>
                </c:pt>
                <c:pt idx="7">
                  <c:v>6.49</c:v>
                </c:pt>
                <c:pt idx="8">
                  <c:v>6.54</c:v>
                </c:pt>
                <c:pt idx="9">
                  <c:v>7.02</c:v>
                </c:pt>
                <c:pt idx="10">
                  <c:v>7.37</c:v>
                </c:pt>
                <c:pt idx="11">
                  <c:v>7.21</c:v>
                </c:pt>
                <c:pt idx="12">
                  <c:v>7.04</c:v>
                </c:pt>
                <c:pt idx="13">
                  <c:v>7.02</c:v>
                </c:pt>
                <c:pt idx="14">
                  <c:v>7.03</c:v>
                </c:pt>
                <c:pt idx="15">
                  <c:v>7.12</c:v>
                </c:pt>
                <c:pt idx="16">
                  <c:v>7.17</c:v>
                </c:pt>
                <c:pt idx="17">
                  <c:v>7.16</c:v>
                </c:pt>
                <c:pt idx="18">
                  <c:v>7.19</c:v>
                </c:pt>
                <c:pt idx="19">
                  <c:v>7.02</c:v>
                </c:pt>
                <c:pt idx="20">
                  <c:v>6.66</c:v>
                </c:pt>
                <c:pt idx="21">
                  <c:v>6.47</c:v>
                </c:pt>
                <c:pt idx="22">
                  <c:v>6.19</c:v>
                </c:pt>
                <c:pt idx="23">
                  <c:v>6.09</c:v>
                </c:pt>
                <c:pt idx="24">
                  <c:v>5.86</c:v>
                </c:pt>
                <c:pt idx="25">
                  <c:v>5.91</c:v>
                </c:pt>
                <c:pt idx="26">
                  <c:v>5.94</c:v>
                </c:pt>
                <c:pt idx="27">
                  <c:v>5.97</c:v>
                </c:pt>
                <c:pt idx="28">
                  <c:v>6.27</c:v>
                </c:pt>
                <c:pt idx="29">
                  <c:v>6.69</c:v>
                </c:pt>
                <c:pt idx="30">
                  <c:v>6.83</c:v>
                </c:pt>
                <c:pt idx="31">
                  <c:v>6.72</c:v>
                </c:pt>
                <c:pt idx="32">
                  <c:v>6.54</c:v>
                </c:pt>
                <c:pt idx="33">
                  <c:v>6.55</c:v>
                </c:pt>
                <c:pt idx="34">
                  <c:v>6.45</c:v>
                </c:pt>
                <c:pt idx="35">
                  <c:v>6.57</c:v>
                </c:pt>
                <c:pt idx="36">
                  <c:v>6.71</c:v>
                </c:pt>
                <c:pt idx="37">
                  <c:v>6.48</c:v>
                </c:pt>
                <c:pt idx="38">
                  <c:v>6.44</c:v>
                </c:pt>
                <c:pt idx="39">
                  <c:v>6.51</c:v>
                </c:pt>
                <c:pt idx="40">
                  <c:v>6.9</c:v>
                </c:pt>
                <c:pt idx="41">
                  <c:v>7.44</c:v>
                </c:pt>
                <c:pt idx="42">
                  <c:v>7.82</c:v>
                </c:pt>
                <c:pt idx="43">
                  <c:v>7.7</c:v>
                </c:pt>
                <c:pt idx="44">
                  <c:v>7.52</c:v>
                </c:pt>
                <c:pt idx="45">
                  <c:v>6.97</c:v>
                </c:pt>
                <c:pt idx="46">
                  <c:v>6.69</c:v>
                </c:pt>
                <c:pt idx="47">
                  <c:v>6.15</c:v>
                </c:pt>
                <c:pt idx="48">
                  <c:v>5.19</c:v>
                </c:pt>
                <c:pt idx="49">
                  <c:v>4.58</c:v>
                </c:pt>
                <c:pt idx="50">
                  <c:v>4.3099999999999996</c:v>
                </c:pt>
                <c:pt idx="51">
                  <c:v>4.8499999999999996</c:v>
                </c:pt>
                <c:pt idx="52">
                  <c:v>5.1100000000000003</c:v>
                </c:pt>
                <c:pt idx="53">
                  <c:v>5.41</c:v>
                </c:pt>
                <c:pt idx="54">
                  <c:v>5.43</c:v>
                </c:pt>
                <c:pt idx="55">
                  <c:v>5.65</c:v>
                </c:pt>
                <c:pt idx="56">
                  <c:v>5.55</c:v>
                </c:pt>
                <c:pt idx="57">
                  <c:v>5.93</c:v>
                </c:pt>
                <c:pt idx="58">
                  <c:v>6.03</c:v>
                </c:pt>
                <c:pt idx="59">
                  <c:v>6.17</c:v>
                </c:pt>
                <c:pt idx="60">
                  <c:v>6.13</c:v>
                </c:pt>
                <c:pt idx="61">
                  <c:v>5.98</c:v>
                </c:pt>
                <c:pt idx="62">
                  <c:v>5.95</c:v>
                </c:pt>
                <c:pt idx="63">
                  <c:v>6.07</c:v>
                </c:pt>
                <c:pt idx="64">
                  <c:v>5.99</c:v>
                </c:pt>
                <c:pt idx="65">
                  <c:v>5.89</c:v>
                </c:pt>
                <c:pt idx="66">
                  <c:v>5.78</c:v>
                </c:pt>
                <c:pt idx="67">
                  <c:v>5.59</c:v>
                </c:pt>
                <c:pt idx="68">
                  <c:v>5.49</c:v>
                </c:pt>
                <c:pt idx="69">
                  <c:v>5.55</c:v>
                </c:pt>
                <c:pt idx="70">
                  <c:v>5.89</c:v>
                </c:pt>
                <c:pt idx="71">
                  <c:v>6.03</c:v>
                </c:pt>
                <c:pt idx="72">
                  <c:v>6.48</c:v>
                </c:pt>
                <c:pt idx="73">
                  <c:v>6.55</c:v>
                </c:pt>
                <c:pt idx="74">
                  <c:v>6.34</c:v>
                </c:pt>
                <c:pt idx="75">
                  <c:v>6.28</c:v>
                </c:pt>
                <c:pt idx="76">
                  <c:v>6.09</c:v>
                </c:pt>
                <c:pt idx="77">
                  <c:v>6.06</c:v>
                </c:pt>
                <c:pt idx="78">
                  <c:v>5.97</c:v>
                </c:pt>
                <c:pt idx="79">
                  <c:v>5.33</c:v>
                </c:pt>
                <c:pt idx="80">
                  <c:v>5.14</c:v>
                </c:pt>
                <c:pt idx="81">
                  <c:v>5.25</c:v>
                </c:pt>
                <c:pt idx="82">
                  <c:v>5.25</c:v>
                </c:pt>
                <c:pt idx="83">
                  <c:v>5.16</c:v>
                </c:pt>
                <c:pt idx="84">
                  <c:v>5.12</c:v>
                </c:pt>
                <c:pt idx="85">
                  <c:v>5.34</c:v>
                </c:pt>
                <c:pt idx="86">
                  <c:v>5.76</c:v>
                </c:pt>
                <c:pt idx="87">
                  <c:v>5.86</c:v>
                </c:pt>
                <c:pt idx="88">
                  <c:v>5.51</c:v>
                </c:pt>
                <c:pt idx="89">
                  <c:v>5.4</c:v>
                </c:pt>
                <c:pt idx="90">
                  <c:v>5.18</c:v>
                </c:pt>
                <c:pt idx="91">
                  <c:v>5.31</c:v>
                </c:pt>
                <c:pt idx="92">
                  <c:v>5.4</c:v>
                </c:pt>
                <c:pt idx="93">
                  <c:v>5.45</c:v>
                </c:pt>
                <c:pt idx="94">
                  <c:v>5.53</c:v>
                </c:pt>
                <c:pt idx="95">
                  <c:v>5.57</c:v>
                </c:pt>
                <c:pt idx="96">
                  <c:v>5.61</c:v>
                </c:pt>
                <c:pt idx="97">
                  <c:v>5.64</c:v>
                </c:pt>
                <c:pt idx="98">
                  <c:v>5.57</c:v>
                </c:pt>
                <c:pt idx="99">
                  <c:v>5.31</c:v>
                </c:pt>
                <c:pt idx="100">
                  <c:v>5.2</c:v>
                </c:pt>
                <c:pt idx="101">
                  <c:v>5.52</c:v>
                </c:pt>
                <c:pt idx="102">
                  <c:v>5.42</c:v>
                </c:pt>
                <c:pt idx="103">
                  <c:v>5.47</c:v>
                </c:pt>
                <c:pt idx="104">
                  <c:v>5.54</c:v>
                </c:pt>
                <c:pt idx="105">
                  <c:v>5.32</c:v>
                </c:pt>
                <c:pt idx="106">
                  <c:v>5.18</c:v>
                </c:pt>
                <c:pt idx="107">
                  <c:v>5.44</c:v>
                </c:pt>
                <c:pt idx="108">
                  <c:v>5.52</c:v>
                </c:pt>
                <c:pt idx="109">
                  <c:v>5.44</c:v>
                </c:pt>
                <c:pt idx="110">
                  <c:v>5.32</c:v>
                </c:pt>
                <c:pt idx="111">
                  <c:v>5.13</c:v>
                </c:pt>
                <c:pt idx="112">
                  <c:v>5.0599999999999996</c:v>
                </c:pt>
                <c:pt idx="113">
                  <c:v>4.95</c:v>
                </c:pt>
                <c:pt idx="114">
                  <c:v>4.74</c:v>
                </c:pt>
                <c:pt idx="115">
                  <c:v>4.5199999999999996</c:v>
                </c:pt>
                <c:pt idx="116">
                  <c:v>4.8</c:v>
                </c:pt>
                <c:pt idx="117">
                  <c:v>4.84</c:v>
                </c:pt>
                <c:pt idx="118">
                  <c:v>4.7</c:v>
                </c:pt>
                <c:pt idx="119">
                  <c:v>4.5999999999999996</c:v>
                </c:pt>
                <c:pt idx="120">
                  <c:v>4.3600000000000003</c:v>
                </c:pt>
                <c:pt idx="121">
                  <c:v>4.4000000000000004</c:v>
                </c:pt>
                <c:pt idx="122">
                  <c:v>4.57</c:v>
                </c:pt>
                <c:pt idx="123">
                  <c:v>4.54</c:v>
                </c:pt>
                <c:pt idx="124">
                  <c:v>4.66</c:v>
                </c:pt>
                <c:pt idx="125">
                  <c:v>4.8099999999999996</c:v>
                </c:pt>
                <c:pt idx="126">
                  <c:v>4.68</c:v>
                </c:pt>
                <c:pt idx="127">
                  <c:v>4.7</c:v>
                </c:pt>
                <c:pt idx="128">
                  <c:v>4.8499999999999996</c:v>
                </c:pt>
                <c:pt idx="129">
                  <c:v>4.6900000000000004</c:v>
                </c:pt>
                <c:pt idx="130">
                  <c:v>4.82</c:v>
                </c:pt>
                <c:pt idx="131">
                  <c:v>4.83</c:v>
                </c:pt>
                <c:pt idx="132">
                  <c:v>4.78</c:v>
                </c:pt>
                <c:pt idx="133">
                  <c:v>4.67</c:v>
                </c:pt>
                <c:pt idx="134">
                  <c:v>4.6100000000000003</c:v>
                </c:pt>
                <c:pt idx="135">
                  <c:v>4.59</c:v>
                </c:pt>
                <c:pt idx="136">
                  <c:v>4.5999999999999996</c:v>
                </c:pt>
                <c:pt idx="137">
                  <c:v>4.5599999999999996</c:v>
                </c:pt>
                <c:pt idx="138">
                  <c:v>4.34</c:v>
                </c:pt>
                <c:pt idx="139">
                  <c:v>4.2300000000000004</c:v>
                </c:pt>
                <c:pt idx="140">
                  <c:v>4.18</c:v>
                </c:pt>
                <c:pt idx="141">
                  <c:v>4.1100000000000003</c:v>
                </c:pt>
                <c:pt idx="142">
                  <c:v>4.4800000000000004</c:v>
                </c:pt>
                <c:pt idx="143">
                  <c:v>4.37</c:v>
                </c:pt>
                <c:pt idx="144">
                  <c:v>4.2300000000000004</c:v>
                </c:pt>
                <c:pt idx="145">
                  <c:v>4.2300000000000004</c:v>
                </c:pt>
                <c:pt idx="146">
                  <c:v>4.2699999999999996</c:v>
                </c:pt>
                <c:pt idx="147">
                  <c:v>4.04</c:v>
                </c:pt>
                <c:pt idx="148">
                  <c:v>4.17</c:v>
                </c:pt>
                <c:pt idx="149">
                  <c:v>4.09</c:v>
                </c:pt>
                <c:pt idx="150">
                  <c:v>4.18</c:v>
                </c:pt>
                <c:pt idx="151">
                  <c:v>4.1399999999999997</c:v>
                </c:pt>
                <c:pt idx="152">
                  <c:v>4.1500000000000004</c:v>
                </c:pt>
                <c:pt idx="153">
                  <c:v>4.2699999999999996</c:v>
                </c:pt>
                <c:pt idx="154">
                  <c:v>4.26</c:v>
                </c:pt>
                <c:pt idx="155">
                  <c:v>4.37</c:v>
                </c:pt>
                <c:pt idx="156">
                  <c:v>4.3099999999999996</c:v>
                </c:pt>
                <c:pt idx="157">
                  <c:v>4.29</c:v>
                </c:pt>
                <c:pt idx="158">
                  <c:v>4.3</c:v>
                </c:pt>
                <c:pt idx="159">
                  <c:v>4.22</c:v>
                </c:pt>
                <c:pt idx="160">
                  <c:v>4.34</c:v>
                </c:pt>
                <c:pt idx="161">
                  <c:v>4.3899999999999997</c:v>
                </c:pt>
                <c:pt idx="162">
                  <c:v>4.38</c:v>
                </c:pt>
                <c:pt idx="163">
                  <c:v>4.37</c:v>
                </c:pt>
                <c:pt idx="164">
                  <c:v>4.43</c:v>
                </c:pt>
                <c:pt idx="165">
                  <c:v>4.53</c:v>
                </c:pt>
                <c:pt idx="166">
                  <c:v>4.4000000000000004</c:v>
                </c:pt>
                <c:pt idx="167">
                  <c:v>4.22</c:v>
                </c:pt>
                <c:pt idx="168">
                  <c:v>4.1500000000000004</c:v>
                </c:pt>
                <c:pt idx="169">
                  <c:v>4.1100000000000003</c:v>
                </c:pt>
                <c:pt idx="170">
                  <c:v>4.04</c:v>
                </c:pt>
                <c:pt idx="171">
                  <c:v>3.95</c:v>
                </c:pt>
                <c:pt idx="172">
                  <c:v>3.87</c:v>
                </c:pt>
                <c:pt idx="173">
                  <c:v>3.39</c:v>
                </c:pt>
                <c:pt idx="174">
                  <c:v>3.13</c:v>
                </c:pt>
                <c:pt idx="175">
                  <c:v>2.63</c:v>
                </c:pt>
                <c:pt idx="176">
                  <c:v>2.66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5C9-4822-A8B8-F89BE43CC3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9227160"/>
        <c:axId val="1"/>
      </c:lineChart>
      <c:dateAx>
        <c:axId val="429227160"/>
        <c:scaling>
          <c:orientation val="minMax"/>
        </c:scaling>
        <c:delete val="0"/>
        <c:axPos val="b"/>
        <c:numFmt formatCode="[$-C0A]mmm/yy;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Offset val="100"/>
        <c:baseTimeUnit val="months"/>
      </c:date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6350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9227160"/>
        <c:crosses val="autoZero"/>
        <c:crossBetween val="between"/>
        <c:majorUnit val="2.5"/>
      </c:valAx>
      <c:spPr>
        <a:noFill/>
        <a:ln w="25400">
          <a:noFill/>
        </a:ln>
      </c:spPr>
    </c:plotArea>
    <c:legend>
      <c:legendPos val="b"/>
      <c:overlay val="0"/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'Comparación con Chile'!$B$1</c:f>
              <c:strCache>
                <c:ptCount val="1"/>
                <c:pt idx="0">
                  <c:v>SPC CLP 10 años</c:v>
                </c:pt>
              </c:strCache>
            </c:strRef>
          </c:tx>
          <c:spPr>
            <a:ln w="3492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trendline>
            <c:spPr>
              <a:ln w="34925">
                <a:solidFill>
                  <a:schemeClr val="accent5"/>
                </a:solidFill>
                <a:prstDash val="sysDot"/>
              </a:ln>
            </c:spPr>
            <c:trendlineType val="linear"/>
            <c:dispRSqr val="0"/>
            <c:dispEq val="0"/>
          </c:trendline>
          <c:cat>
            <c:numRef>
              <c:f>'Comparación con Chile'!$A$2:$A$178</c:f>
              <c:numCache>
                <c:formatCode>dd/mm/yy;@</c:formatCode>
                <c:ptCount val="177"/>
                <c:pt idx="0">
                  <c:v>38353</c:v>
                </c:pt>
                <c:pt idx="1">
                  <c:v>38384</c:v>
                </c:pt>
                <c:pt idx="2">
                  <c:v>38412</c:v>
                </c:pt>
                <c:pt idx="3">
                  <c:v>38443</c:v>
                </c:pt>
                <c:pt idx="4">
                  <c:v>38473</c:v>
                </c:pt>
                <c:pt idx="5">
                  <c:v>38504</c:v>
                </c:pt>
                <c:pt idx="6">
                  <c:v>38534</c:v>
                </c:pt>
                <c:pt idx="7">
                  <c:v>38565</c:v>
                </c:pt>
                <c:pt idx="8">
                  <c:v>38596</c:v>
                </c:pt>
                <c:pt idx="9">
                  <c:v>38626</c:v>
                </c:pt>
                <c:pt idx="10">
                  <c:v>38657</c:v>
                </c:pt>
                <c:pt idx="11">
                  <c:v>38687</c:v>
                </c:pt>
                <c:pt idx="12">
                  <c:v>38718</c:v>
                </c:pt>
                <c:pt idx="13">
                  <c:v>38749</c:v>
                </c:pt>
                <c:pt idx="14">
                  <c:v>38777</c:v>
                </c:pt>
                <c:pt idx="15">
                  <c:v>38808</c:v>
                </c:pt>
                <c:pt idx="16">
                  <c:v>38838</c:v>
                </c:pt>
                <c:pt idx="17">
                  <c:v>38869</c:v>
                </c:pt>
                <c:pt idx="18">
                  <c:v>38899</c:v>
                </c:pt>
                <c:pt idx="19">
                  <c:v>38930</c:v>
                </c:pt>
                <c:pt idx="20">
                  <c:v>38961</c:v>
                </c:pt>
                <c:pt idx="21">
                  <c:v>38991</c:v>
                </c:pt>
                <c:pt idx="22">
                  <c:v>39022</c:v>
                </c:pt>
                <c:pt idx="23">
                  <c:v>39052</c:v>
                </c:pt>
                <c:pt idx="24">
                  <c:v>39083</c:v>
                </c:pt>
                <c:pt idx="25">
                  <c:v>39114</c:v>
                </c:pt>
                <c:pt idx="26">
                  <c:v>39142</c:v>
                </c:pt>
                <c:pt idx="27">
                  <c:v>39173</c:v>
                </c:pt>
                <c:pt idx="28">
                  <c:v>39203</c:v>
                </c:pt>
                <c:pt idx="29">
                  <c:v>39234</c:v>
                </c:pt>
                <c:pt idx="30">
                  <c:v>39264</c:v>
                </c:pt>
                <c:pt idx="31">
                  <c:v>39295</c:v>
                </c:pt>
                <c:pt idx="32">
                  <c:v>39326</c:v>
                </c:pt>
                <c:pt idx="33">
                  <c:v>39356</c:v>
                </c:pt>
                <c:pt idx="34">
                  <c:v>39387</c:v>
                </c:pt>
                <c:pt idx="35">
                  <c:v>39417</c:v>
                </c:pt>
                <c:pt idx="36">
                  <c:v>39448</c:v>
                </c:pt>
                <c:pt idx="37">
                  <c:v>39479</c:v>
                </c:pt>
                <c:pt idx="38">
                  <c:v>39508</c:v>
                </c:pt>
                <c:pt idx="39">
                  <c:v>39539</c:v>
                </c:pt>
                <c:pt idx="40">
                  <c:v>39569</c:v>
                </c:pt>
                <c:pt idx="41">
                  <c:v>39600</c:v>
                </c:pt>
                <c:pt idx="42">
                  <c:v>39630</c:v>
                </c:pt>
                <c:pt idx="43">
                  <c:v>39661</c:v>
                </c:pt>
                <c:pt idx="44">
                  <c:v>39692</c:v>
                </c:pt>
                <c:pt idx="45">
                  <c:v>39722</c:v>
                </c:pt>
                <c:pt idx="46">
                  <c:v>39753</c:v>
                </c:pt>
                <c:pt idx="47">
                  <c:v>39783</c:v>
                </c:pt>
                <c:pt idx="48">
                  <c:v>39814</c:v>
                </c:pt>
                <c:pt idx="49">
                  <c:v>39845</c:v>
                </c:pt>
                <c:pt idx="50">
                  <c:v>39873</c:v>
                </c:pt>
                <c:pt idx="51">
                  <c:v>39904</c:v>
                </c:pt>
                <c:pt idx="52">
                  <c:v>39934</c:v>
                </c:pt>
                <c:pt idx="53">
                  <c:v>39965</c:v>
                </c:pt>
                <c:pt idx="54">
                  <c:v>39995</c:v>
                </c:pt>
                <c:pt idx="55">
                  <c:v>40026</c:v>
                </c:pt>
                <c:pt idx="56">
                  <c:v>40057</c:v>
                </c:pt>
                <c:pt idx="57">
                  <c:v>40087</c:v>
                </c:pt>
                <c:pt idx="58">
                  <c:v>40118</c:v>
                </c:pt>
                <c:pt idx="59">
                  <c:v>40148</c:v>
                </c:pt>
                <c:pt idx="60">
                  <c:v>40179</c:v>
                </c:pt>
                <c:pt idx="61">
                  <c:v>40210</c:v>
                </c:pt>
                <c:pt idx="62">
                  <c:v>40238</c:v>
                </c:pt>
                <c:pt idx="63">
                  <c:v>40269</c:v>
                </c:pt>
                <c:pt idx="64">
                  <c:v>40299</c:v>
                </c:pt>
                <c:pt idx="65">
                  <c:v>40330</c:v>
                </c:pt>
                <c:pt idx="66">
                  <c:v>40360</c:v>
                </c:pt>
                <c:pt idx="67">
                  <c:v>40391</c:v>
                </c:pt>
                <c:pt idx="68">
                  <c:v>40422</c:v>
                </c:pt>
                <c:pt idx="69">
                  <c:v>40452</c:v>
                </c:pt>
                <c:pt idx="70">
                  <c:v>40483</c:v>
                </c:pt>
                <c:pt idx="71">
                  <c:v>40513</c:v>
                </c:pt>
                <c:pt idx="72">
                  <c:v>40544</c:v>
                </c:pt>
                <c:pt idx="73">
                  <c:v>40575</c:v>
                </c:pt>
                <c:pt idx="74">
                  <c:v>40603</c:v>
                </c:pt>
                <c:pt idx="75">
                  <c:v>40634</c:v>
                </c:pt>
                <c:pt idx="76">
                  <c:v>40664</c:v>
                </c:pt>
                <c:pt idx="77">
                  <c:v>40695</c:v>
                </c:pt>
                <c:pt idx="78">
                  <c:v>40725</c:v>
                </c:pt>
                <c:pt idx="79">
                  <c:v>40756</c:v>
                </c:pt>
                <c:pt idx="80">
                  <c:v>40787</c:v>
                </c:pt>
                <c:pt idx="81">
                  <c:v>40817</c:v>
                </c:pt>
                <c:pt idx="82">
                  <c:v>40848</c:v>
                </c:pt>
                <c:pt idx="83">
                  <c:v>40878</c:v>
                </c:pt>
                <c:pt idx="84">
                  <c:v>40909</c:v>
                </c:pt>
                <c:pt idx="85">
                  <c:v>40940</c:v>
                </c:pt>
                <c:pt idx="86">
                  <c:v>40969</c:v>
                </c:pt>
                <c:pt idx="87">
                  <c:v>41000</c:v>
                </c:pt>
                <c:pt idx="88">
                  <c:v>41030</c:v>
                </c:pt>
                <c:pt idx="89">
                  <c:v>41061</c:v>
                </c:pt>
                <c:pt idx="90">
                  <c:v>41091</c:v>
                </c:pt>
                <c:pt idx="91">
                  <c:v>41122</c:v>
                </c:pt>
                <c:pt idx="92">
                  <c:v>41153</c:v>
                </c:pt>
                <c:pt idx="93">
                  <c:v>41183</c:v>
                </c:pt>
                <c:pt idx="94">
                  <c:v>41214</c:v>
                </c:pt>
                <c:pt idx="95">
                  <c:v>41244</c:v>
                </c:pt>
                <c:pt idx="96">
                  <c:v>41275</c:v>
                </c:pt>
                <c:pt idx="97">
                  <c:v>41306</c:v>
                </c:pt>
                <c:pt idx="98">
                  <c:v>41334</c:v>
                </c:pt>
                <c:pt idx="99">
                  <c:v>41365</c:v>
                </c:pt>
                <c:pt idx="100">
                  <c:v>41395</c:v>
                </c:pt>
                <c:pt idx="101">
                  <c:v>41426</c:v>
                </c:pt>
                <c:pt idx="102">
                  <c:v>41456</c:v>
                </c:pt>
                <c:pt idx="103">
                  <c:v>41487</c:v>
                </c:pt>
                <c:pt idx="104">
                  <c:v>41518</c:v>
                </c:pt>
                <c:pt idx="105">
                  <c:v>41548</c:v>
                </c:pt>
                <c:pt idx="106">
                  <c:v>41579</c:v>
                </c:pt>
                <c:pt idx="107">
                  <c:v>41609</c:v>
                </c:pt>
                <c:pt idx="108">
                  <c:v>41640</c:v>
                </c:pt>
                <c:pt idx="109">
                  <c:v>41671</c:v>
                </c:pt>
                <c:pt idx="110">
                  <c:v>41699</c:v>
                </c:pt>
                <c:pt idx="111">
                  <c:v>41730</c:v>
                </c:pt>
                <c:pt idx="112">
                  <c:v>41760</c:v>
                </c:pt>
                <c:pt idx="113">
                  <c:v>41791</c:v>
                </c:pt>
                <c:pt idx="114">
                  <c:v>41821</c:v>
                </c:pt>
                <c:pt idx="115">
                  <c:v>41852</c:v>
                </c:pt>
                <c:pt idx="116">
                  <c:v>41883</c:v>
                </c:pt>
                <c:pt idx="117">
                  <c:v>41913</c:v>
                </c:pt>
                <c:pt idx="118">
                  <c:v>41944</c:v>
                </c:pt>
                <c:pt idx="119">
                  <c:v>41974</c:v>
                </c:pt>
                <c:pt idx="120">
                  <c:v>42005</c:v>
                </c:pt>
                <c:pt idx="121">
                  <c:v>42036</c:v>
                </c:pt>
                <c:pt idx="122">
                  <c:v>42064</c:v>
                </c:pt>
                <c:pt idx="123">
                  <c:v>42095</c:v>
                </c:pt>
                <c:pt idx="124">
                  <c:v>42125</c:v>
                </c:pt>
                <c:pt idx="125">
                  <c:v>42156</c:v>
                </c:pt>
                <c:pt idx="126">
                  <c:v>42186</c:v>
                </c:pt>
                <c:pt idx="127">
                  <c:v>42217</c:v>
                </c:pt>
                <c:pt idx="128">
                  <c:v>42248</c:v>
                </c:pt>
                <c:pt idx="129">
                  <c:v>42278</c:v>
                </c:pt>
                <c:pt idx="130">
                  <c:v>42309</c:v>
                </c:pt>
                <c:pt idx="131">
                  <c:v>42339</c:v>
                </c:pt>
                <c:pt idx="132">
                  <c:v>42370</c:v>
                </c:pt>
                <c:pt idx="133">
                  <c:v>42401</c:v>
                </c:pt>
                <c:pt idx="134">
                  <c:v>42430</c:v>
                </c:pt>
                <c:pt idx="135">
                  <c:v>42461</c:v>
                </c:pt>
                <c:pt idx="136">
                  <c:v>42491</c:v>
                </c:pt>
                <c:pt idx="137">
                  <c:v>42522</c:v>
                </c:pt>
                <c:pt idx="138">
                  <c:v>42552</c:v>
                </c:pt>
                <c:pt idx="139">
                  <c:v>42583</c:v>
                </c:pt>
                <c:pt idx="140">
                  <c:v>42614</c:v>
                </c:pt>
                <c:pt idx="141">
                  <c:v>42644</c:v>
                </c:pt>
                <c:pt idx="142">
                  <c:v>42675</c:v>
                </c:pt>
                <c:pt idx="143">
                  <c:v>42705</c:v>
                </c:pt>
                <c:pt idx="144">
                  <c:v>42736</c:v>
                </c:pt>
                <c:pt idx="145">
                  <c:v>42767</c:v>
                </c:pt>
                <c:pt idx="146">
                  <c:v>42795</c:v>
                </c:pt>
                <c:pt idx="147">
                  <c:v>42826</c:v>
                </c:pt>
                <c:pt idx="148">
                  <c:v>42856</c:v>
                </c:pt>
                <c:pt idx="149">
                  <c:v>42887</c:v>
                </c:pt>
                <c:pt idx="150">
                  <c:v>42917</c:v>
                </c:pt>
                <c:pt idx="151">
                  <c:v>42948</c:v>
                </c:pt>
                <c:pt idx="152">
                  <c:v>42979</c:v>
                </c:pt>
                <c:pt idx="153">
                  <c:v>43009</c:v>
                </c:pt>
                <c:pt idx="154">
                  <c:v>43040</c:v>
                </c:pt>
                <c:pt idx="155">
                  <c:v>43070</c:v>
                </c:pt>
                <c:pt idx="156">
                  <c:v>43101</c:v>
                </c:pt>
                <c:pt idx="157">
                  <c:v>43132</c:v>
                </c:pt>
                <c:pt idx="158">
                  <c:v>43160</c:v>
                </c:pt>
                <c:pt idx="159">
                  <c:v>43191</c:v>
                </c:pt>
                <c:pt idx="160">
                  <c:v>43221</c:v>
                </c:pt>
                <c:pt idx="161">
                  <c:v>43252</c:v>
                </c:pt>
                <c:pt idx="162">
                  <c:v>43282</c:v>
                </c:pt>
                <c:pt idx="163">
                  <c:v>43313</c:v>
                </c:pt>
                <c:pt idx="164">
                  <c:v>43344</c:v>
                </c:pt>
                <c:pt idx="165">
                  <c:v>43374</c:v>
                </c:pt>
                <c:pt idx="166">
                  <c:v>43405</c:v>
                </c:pt>
                <c:pt idx="167">
                  <c:v>43435</c:v>
                </c:pt>
                <c:pt idx="168">
                  <c:v>43466</c:v>
                </c:pt>
                <c:pt idx="169">
                  <c:v>43497</c:v>
                </c:pt>
                <c:pt idx="170">
                  <c:v>43525</c:v>
                </c:pt>
                <c:pt idx="171">
                  <c:v>43556</c:v>
                </c:pt>
                <c:pt idx="172">
                  <c:v>43586</c:v>
                </c:pt>
                <c:pt idx="173">
                  <c:v>43617</c:v>
                </c:pt>
                <c:pt idx="174">
                  <c:v>43647</c:v>
                </c:pt>
                <c:pt idx="175">
                  <c:v>43678</c:v>
                </c:pt>
                <c:pt idx="176">
                  <c:v>43709</c:v>
                </c:pt>
              </c:numCache>
            </c:numRef>
          </c:cat>
          <c:val>
            <c:numRef>
              <c:f>'Comparación con Chile'!$B$2:$B$178</c:f>
              <c:numCache>
                <c:formatCode>General</c:formatCode>
                <c:ptCount val="177"/>
                <c:pt idx="0">
                  <c:v>6.45</c:v>
                </c:pt>
                <c:pt idx="1">
                  <c:v>6.31</c:v>
                </c:pt>
                <c:pt idx="2">
                  <c:v>6.58</c:v>
                </c:pt>
                <c:pt idx="3">
                  <c:v>6.45</c:v>
                </c:pt>
                <c:pt idx="4">
                  <c:v>6.29</c:v>
                </c:pt>
                <c:pt idx="5">
                  <c:v>6.31</c:v>
                </c:pt>
                <c:pt idx="6">
                  <c:v>6.42</c:v>
                </c:pt>
                <c:pt idx="7">
                  <c:v>6.49</c:v>
                </c:pt>
                <c:pt idx="8">
                  <c:v>6.54</c:v>
                </c:pt>
                <c:pt idx="9">
                  <c:v>7.02</c:v>
                </c:pt>
                <c:pt idx="10">
                  <c:v>7.37</c:v>
                </c:pt>
                <c:pt idx="11">
                  <c:v>7.21</c:v>
                </c:pt>
                <c:pt idx="12">
                  <c:v>7.04</c:v>
                </c:pt>
                <c:pt idx="13">
                  <c:v>7.02</c:v>
                </c:pt>
                <c:pt idx="14">
                  <c:v>7.03</c:v>
                </c:pt>
                <c:pt idx="15">
                  <c:v>7.12</c:v>
                </c:pt>
                <c:pt idx="16">
                  <c:v>7.17</c:v>
                </c:pt>
                <c:pt idx="17">
                  <c:v>7.16</c:v>
                </c:pt>
                <c:pt idx="18">
                  <c:v>7.19</c:v>
                </c:pt>
                <c:pt idx="19">
                  <c:v>7.02</c:v>
                </c:pt>
                <c:pt idx="20">
                  <c:v>6.66</c:v>
                </c:pt>
                <c:pt idx="21">
                  <c:v>6.47</c:v>
                </c:pt>
                <c:pt idx="22">
                  <c:v>6.19</c:v>
                </c:pt>
                <c:pt idx="23">
                  <c:v>6.09</c:v>
                </c:pt>
                <c:pt idx="24">
                  <c:v>5.86</c:v>
                </c:pt>
                <c:pt idx="25">
                  <c:v>5.91</c:v>
                </c:pt>
                <c:pt idx="26">
                  <c:v>5.94</c:v>
                </c:pt>
                <c:pt idx="27">
                  <c:v>5.97</c:v>
                </c:pt>
                <c:pt idx="28">
                  <c:v>6.27</c:v>
                </c:pt>
                <c:pt idx="29">
                  <c:v>6.69</c:v>
                </c:pt>
                <c:pt idx="30">
                  <c:v>6.83</c:v>
                </c:pt>
                <c:pt idx="31">
                  <c:v>6.72</c:v>
                </c:pt>
                <c:pt idx="32">
                  <c:v>6.54</c:v>
                </c:pt>
                <c:pt idx="33">
                  <c:v>6.55</c:v>
                </c:pt>
                <c:pt idx="34">
                  <c:v>6.45</c:v>
                </c:pt>
                <c:pt idx="35">
                  <c:v>6.57</c:v>
                </c:pt>
                <c:pt idx="36">
                  <c:v>6.71</c:v>
                </c:pt>
                <c:pt idx="37">
                  <c:v>6.48</c:v>
                </c:pt>
                <c:pt idx="38">
                  <c:v>6.44</c:v>
                </c:pt>
                <c:pt idx="39">
                  <c:v>6.51</c:v>
                </c:pt>
                <c:pt idx="40">
                  <c:v>6.9</c:v>
                </c:pt>
                <c:pt idx="41">
                  <c:v>7.44</c:v>
                </c:pt>
                <c:pt idx="42">
                  <c:v>7.82</c:v>
                </c:pt>
                <c:pt idx="43">
                  <c:v>7.7</c:v>
                </c:pt>
                <c:pt idx="44">
                  <c:v>7.52</c:v>
                </c:pt>
                <c:pt idx="45">
                  <c:v>6.97</c:v>
                </c:pt>
                <c:pt idx="46">
                  <c:v>6.69</c:v>
                </c:pt>
                <c:pt idx="47">
                  <c:v>6.15</c:v>
                </c:pt>
                <c:pt idx="48">
                  <c:v>5.19</c:v>
                </c:pt>
                <c:pt idx="49">
                  <c:v>4.58</c:v>
                </c:pt>
                <c:pt idx="50">
                  <c:v>4.3099999999999996</c:v>
                </c:pt>
                <c:pt idx="51">
                  <c:v>4.8499999999999996</c:v>
                </c:pt>
                <c:pt idx="52">
                  <c:v>5.1100000000000003</c:v>
                </c:pt>
                <c:pt idx="53">
                  <c:v>5.41</c:v>
                </c:pt>
                <c:pt idx="54">
                  <c:v>5.43</c:v>
                </c:pt>
                <c:pt idx="55">
                  <c:v>5.65</c:v>
                </c:pt>
                <c:pt idx="56">
                  <c:v>5.55</c:v>
                </c:pt>
                <c:pt idx="57">
                  <c:v>5.93</c:v>
                </c:pt>
                <c:pt idx="58">
                  <c:v>6.03</c:v>
                </c:pt>
                <c:pt idx="59">
                  <c:v>6.17</c:v>
                </c:pt>
                <c:pt idx="60">
                  <c:v>6.13</c:v>
                </c:pt>
                <c:pt idx="61">
                  <c:v>5.98</c:v>
                </c:pt>
                <c:pt idx="62">
                  <c:v>5.95</c:v>
                </c:pt>
                <c:pt idx="63">
                  <c:v>6.07</c:v>
                </c:pt>
                <c:pt idx="64">
                  <c:v>5.99</c:v>
                </c:pt>
                <c:pt idx="65">
                  <c:v>5.89</c:v>
                </c:pt>
                <c:pt idx="66">
                  <c:v>5.78</c:v>
                </c:pt>
                <c:pt idx="67">
                  <c:v>5.59</c:v>
                </c:pt>
                <c:pt idx="68">
                  <c:v>5.49</c:v>
                </c:pt>
                <c:pt idx="69">
                  <c:v>5.55</c:v>
                </c:pt>
                <c:pt idx="70">
                  <c:v>5.89</c:v>
                </c:pt>
                <c:pt idx="71">
                  <c:v>6.03</c:v>
                </c:pt>
                <c:pt idx="72">
                  <c:v>6.48</c:v>
                </c:pt>
                <c:pt idx="73">
                  <c:v>6.55</c:v>
                </c:pt>
                <c:pt idx="74">
                  <c:v>6.34</c:v>
                </c:pt>
                <c:pt idx="75">
                  <c:v>6.28</c:v>
                </c:pt>
                <c:pt idx="76">
                  <c:v>6.09</c:v>
                </c:pt>
                <c:pt idx="77">
                  <c:v>6.06</c:v>
                </c:pt>
                <c:pt idx="78">
                  <c:v>5.97</c:v>
                </c:pt>
                <c:pt idx="79">
                  <c:v>5.33</c:v>
                </c:pt>
                <c:pt idx="80">
                  <c:v>5.14</c:v>
                </c:pt>
                <c:pt idx="81">
                  <c:v>5.25</c:v>
                </c:pt>
                <c:pt idx="82">
                  <c:v>5.25</c:v>
                </c:pt>
                <c:pt idx="83">
                  <c:v>5.16</c:v>
                </c:pt>
                <c:pt idx="84">
                  <c:v>5.12</c:v>
                </c:pt>
                <c:pt idx="85">
                  <c:v>5.34</c:v>
                </c:pt>
                <c:pt idx="86">
                  <c:v>5.76</c:v>
                </c:pt>
                <c:pt idx="87">
                  <c:v>5.86</c:v>
                </c:pt>
                <c:pt idx="88">
                  <c:v>5.51</c:v>
                </c:pt>
                <c:pt idx="89">
                  <c:v>5.4</c:v>
                </c:pt>
                <c:pt idx="90">
                  <c:v>5.18</c:v>
                </c:pt>
                <c:pt idx="91">
                  <c:v>5.31</c:v>
                </c:pt>
                <c:pt idx="92">
                  <c:v>5.4</c:v>
                </c:pt>
                <c:pt idx="93">
                  <c:v>5.45</c:v>
                </c:pt>
                <c:pt idx="94">
                  <c:v>5.53</c:v>
                </c:pt>
                <c:pt idx="95">
                  <c:v>5.57</c:v>
                </c:pt>
                <c:pt idx="96">
                  <c:v>5.61</c:v>
                </c:pt>
                <c:pt idx="97">
                  <c:v>5.64</c:v>
                </c:pt>
                <c:pt idx="98">
                  <c:v>5.57</c:v>
                </c:pt>
                <c:pt idx="99">
                  <c:v>5.31</c:v>
                </c:pt>
                <c:pt idx="100">
                  <c:v>5.2</c:v>
                </c:pt>
                <c:pt idx="101">
                  <c:v>5.52</c:v>
                </c:pt>
                <c:pt idx="102">
                  <c:v>5.42</c:v>
                </c:pt>
                <c:pt idx="103">
                  <c:v>5.47</c:v>
                </c:pt>
                <c:pt idx="104">
                  <c:v>5.54</c:v>
                </c:pt>
                <c:pt idx="105">
                  <c:v>5.32</c:v>
                </c:pt>
                <c:pt idx="106">
                  <c:v>5.18</c:v>
                </c:pt>
                <c:pt idx="107">
                  <c:v>5.44</c:v>
                </c:pt>
                <c:pt idx="108">
                  <c:v>5.52</c:v>
                </c:pt>
                <c:pt idx="109">
                  <c:v>5.44</c:v>
                </c:pt>
                <c:pt idx="110">
                  <c:v>5.32</c:v>
                </c:pt>
                <c:pt idx="111">
                  <c:v>5.13</c:v>
                </c:pt>
                <c:pt idx="112">
                  <c:v>5.0599999999999996</c:v>
                </c:pt>
                <c:pt idx="113">
                  <c:v>4.95</c:v>
                </c:pt>
                <c:pt idx="114">
                  <c:v>4.74</c:v>
                </c:pt>
                <c:pt idx="115">
                  <c:v>4.5199999999999996</c:v>
                </c:pt>
                <c:pt idx="116">
                  <c:v>4.8</c:v>
                </c:pt>
                <c:pt idx="117">
                  <c:v>4.84</c:v>
                </c:pt>
                <c:pt idx="118">
                  <c:v>4.7</c:v>
                </c:pt>
                <c:pt idx="119">
                  <c:v>4.5999999999999996</c:v>
                </c:pt>
                <c:pt idx="120">
                  <c:v>4.3600000000000003</c:v>
                </c:pt>
                <c:pt idx="121">
                  <c:v>4.4000000000000004</c:v>
                </c:pt>
                <c:pt idx="122">
                  <c:v>4.57</c:v>
                </c:pt>
                <c:pt idx="123">
                  <c:v>4.54</c:v>
                </c:pt>
                <c:pt idx="124">
                  <c:v>4.66</c:v>
                </c:pt>
                <c:pt idx="125">
                  <c:v>4.8099999999999996</c:v>
                </c:pt>
                <c:pt idx="126">
                  <c:v>4.68</c:v>
                </c:pt>
                <c:pt idx="127">
                  <c:v>4.7</c:v>
                </c:pt>
                <c:pt idx="128">
                  <c:v>4.8499999999999996</c:v>
                </c:pt>
                <c:pt idx="129">
                  <c:v>4.6900000000000004</c:v>
                </c:pt>
                <c:pt idx="130">
                  <c:v>4.82</c:v>
                </c:pt>
                <c:pt idx="131">
                  <c:v>4.83</c:v>
                </c:pt>
                <c:pt idx="132">
                  <c:v>4.78</c:v>
                </c:pt>
                <c:pt idx="133">
                  <c:v>4.67</c:v>
                </c:pt>
                <c:pt idx="134">
                  <c:v>4.6100000000000003</c:v>
                </c:pt>
                <c:pt idx="135">
                  <c:v>4.59</c:v>
                </c:pt>
                <c:pt idx="136">
                  <c:v>4.5999999999999996</c:v>
                </c:pt>
                <c:pt idx="137">
                  <c:v>4.5599999999999996</c:v>
                </c:pt>
                <c:pt idx="138">
                  <c:v>4.34</c:v>
                </c:pt>
                <c:pt idx="139">
                  <c:v>4.2300000000000004</c:v>
                </c:pt>
                <c:pt idx="140">
                  <c:v>4.18</c:v>
                </c:pt>
                <c:pt idx="141">
                  <c:v>4.1100000000000003</c:v>
                </c:pt>
                <c:pt idx="142">
                  <c:v>4.4800000000000004</c:v>
                </c:pt>
                <c:pt idx="143">
                  <c:v>4.37</c:v>
                </c:pt>
                <c:pt idx="144">
                  <c:v>4.2300000000000004</c:v>
                </c:pt>
                <c:pt idx="145">
                  <c:v>4.2300000000000004</c:v>
                </c:pt>
                <c:pt idx="146">
                  <c:v>4.2699999999999996</c:v>
                </c:pt>
                <c:pt idx="147">
                  <c:v>4.04</c:v>
                </c:pt>
                <c:pt idx="148">
                  <c:v>4.17</c:v>
                </c:pt>
                <c:pt idx="149">
                  <c:v>4.09</c:v>
                </c:pt>
                <c:pt idx="150">
                  <c:v>4.18</c:v>
                </c:pt>
                <c:pt idx="151">
                  <c:v>4.1399999999999997</c:v>
                </c:pt>
                <c:pt idx="152">
                  <c:v>4.1500000000000004</c:v>
                </c:pt>
                <c:pt idx="153">
                  <c:v>4.2699999999999996</c:v>
                </c:pt>
                <c:pt idx="154">
                  <c:v>4.26</c:v>
                </c:pt>
                <c:pt idx="155">
                  <c:v>4.37</c:v>
                </c:pt>
                <c:pt idx="156">
                  <c:v>4.3099999999999996</c:v>
                </c:pt>
                <c:pt idx="157">
                  <c:v>4.29</c:v>
                </c:pt>
                <c:pt idx="158">
                  <c:v>4.3</c:v>
                </c:pt>
                <c:pt idx="159">
                  <c:v>4.22</c:v>
                </c:pt>
                <c:pt idx="160">
                  <c:v>4.34</c:v>
                </c:pt>
                <c:pt idx="161">
                  <c:v>4.3899999999999997</c:v>
                </c:pt>
                <c:pt idx="162">
                  <c:v>4.38</c:v>
                </c:pt>
                <c:pt idx="163">
                  <c:v>4.37</c:v>
                </c:pt>
                <c:pt idx="164">
                  <c:v>4.43</c:v>
                </c:pt>
                <c:pt idx="165">
                  <c:v>4.53</c:v>
                </c:pt>
                <c:pt idx="166">
                  <c:v>4.4000000000000004</c:v>
                </c:pt>
                <c:pt idx="167">
                  <c:v>4.22</c:v>
                </c:pt>
                <c:pt idx="168">
                  <c:v>4.1500000000000004</c:v>
                </c:pt>
                <c:pt idx="169">
                  <c:v>4.1100000000000003</c:v>
                </c:pt>
                <c:pt idx="170">
                  <c:v>4.04</c:v>
                </c:pt>
                <c:pt idx="171">
                  <c:v>3.95</c:v>
                </c:pt>
                <c:pt idx="172">
                  <c:v>3.87</c:v>
                </c:pt>
                <c:pt idx="173">
                  <c:v>3.39</c:v>
                </c:pt>
                <c:pt idx="174">
                  <c:v>3.13</c:v>
                </c:pt>
                <c:pt idx="175">
                  <c:v>2.63</c:v>
                </c:pt>
                <c:pt idx="176">
                  <c:v>2.66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5C9-4822-A8B8-F89BE43CC3CD}"/>
            </c:ext>
          </c:extLst>
        </c:ser>
        <c:ser>
          <c:idx val="1"/>
          <c:order val="1"/>
          <c:tx>
            <c:v>Bono soberano 10 años EEUU</c:v>
          </c:tx>
          <c:spPr>
            <a:ln w="34925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trendline>
            <c:spPr>
              <a:ln w="34925">
                <a:solidFill>
                  <a:schemeClr val="accent2">
                    <a:lumMod val="75000"/>
                  </a:schemeClr>
                </a:solidFill>
                <a:prstDash val="sysDot"/>
              </a:ln>
            </c:spPr>
            <c:trendlineType val="linear"/>
            <c:dispRSqr val="0"/>
            <c:dispEq val="0"/>
          </c:trendline>
          <c:cat>
            <c:numRef>
              <c:f>'Comparación con Chile'!$A$2:$A$178</c:f>
              <c:numCache>
                <c:formatCode>dd/mm/yy;@</c:formatCode>
                <c:ptCount val="177"/>
                <c:pt idx="0">
                  <c:v>38353</c:v>
                </c:pt>
                <c:pt idx="1">
                  <c:v>38384</c:v>
                </c:pt>
                <c:pt idx="2">
                  <c:v>38412</c:v>
                </c:pt>
                <c:pt idx="3">
                  <c:v>38443</c:v>
                </c:pt>
                <c:pt idx="4">
                  <c:v>38473</c:v>
                </c:pt>
                <c:pt idx="5">
                  <c:v>38504</c:v>
                </c:pt>
                <c:pt idx="6">
                  <c:v>38534</c:v>
                </c:pt>
                <c:pt idx="7">
                  <c:v>38565</c:v>
                </c:pt>
                <c:pt idx="8">
                  <c:v>38596</c:v>
                </c:pt>
                <c:pt idx="9">
                  <c:v>38626</c:v>
                </c:pt>
                <c:pt idx="10">
                  <c:v>38657</c:v>
                </c:pt>
                <c:pt idx="11">
                  <c:v>38687</c:v>
                </c:pt>
                <c:pt idx="12">
                  <c:v>38718</c:v>
                </c:pt>
                <c:pt idx="13">
                  <c:v>38749</c:v>
                </c:pt>
                <c:pt idx="14">
                  <c:v>38777</c:v>
                </c:pt>
                <c:pt idx="15">
                  <c:v>38808</c:v>
                </c:pt>
                <c:pt idx="16">
                  <c:v>38838</c:v>
                </c:pt>
                <c:pt idx="17">
                  <c:v>38869</c:v>
                </c:pt>
                <c:pt idx="18">
                  <c:v>38899</c:v>
                </c:pt>
                <c:pt idx="19">
                  <c:v>38930</c:v>
                </c:pt>
                <c:pt idx="20">
                  <c:v>38961</c:v>
                </c:pt>
                <c:pt idx="21">
                  <c:v>38991</c:v>
                </c:pt>
                <c:pt idx="22">
                  <c:v>39022</c:v>
                </c:pt>
                <c:pt idx="23">
                  <c:v>39052</c:v>
                </c:pt>
                <c:pt idx="24">
                  <c:v>39083</c:v>
                </c:pt>
                <c:pt idx="25">
                  <c:v>39114</c:v>
                </c:pt>
                <c:pt idx="26">
                  <c:v>39142</c:v>
                </c:pt>
                <c:pt idx="27">
                  <c:v>39173</c:v>
                </c:pt>
                <c:pt idx="28">
                  <c:v>39203</c:v>
                </c:pt>
                <c:pt idx="29">
                  <c:v>39234</c:v>
                </c:pt>
                <c:pt idx="30">
                  <c:v>39264</c:v>
                </c:pt>
                <c:pt idx="31">
                  <c:v>39295</c:v>
                </c:pt>
                <c:pt idx="32">
                  <c:v>39326</c:v>
                </c:pt>
                <c:pt idx="33">
                  <c:v>39356</c:v>
                </c:pt>
                <c:pt idx="34">
                  <c:v>39387</c:v>
                </c:pt>
                <c:pt idx="35">
                  <c:v>39417</c:v>
                </c:pt>
                <c:pt idx="36">
                  <c:v>39448</c:v>
                </c:pt>
                <c:pt idx="37">
                  <c:v>39479</c:v>
                </c:pt>
                <c:pt idx="38">
                  <c:v>39508</c:v>
                </c:pt>
                <c:pt idx="39">
                  <c:v>39539</c:v>
                </c:pt>
                <c:pt idx="40">
                  <c:v>39569</c:v>
                </c:pt>
                <c:pt idx="41">
                  <c:v>39600</c:v>
                </c:pt>
                <c:pt idx="42">
                  <c:v>39630</c:v>
                </c:pt>
                <c:pt idx="43">
                  <c:v>39661</c:v>
                </c:pt>
                <c:pt idx="44">
                  <c:v>39692</c:v>
                </c:pt>
                <c:pt idx="45">
                  <c:v>39722</c:v>
                </c:pt>
                <c:pt idx="46">
                  <c:v>39753</c:v>
                </c:pt>
                <c:pt idx="47">
                  <c:v>39783</c:v>
                </c:pt>
                <c:pt idx="48">
                  <c:v>39814</c:v>
                </c:pt>
                <c:pt idx="49">
                  <c:v>39845</c:v>
                </c:pt>
                <c:pt idx="50">
                  <c:v>39873</c:v>
                </c:pt>
                <c:pt idx="51">
                  <c:v>39904</c:v>
                </c:pt>
                <c:pt idx="52">
                  <c:v>39934</c:v>
                </c:pt>
                <c:pt idx="53">
                  <c:v>39965</c:v>
                </c:pt>
                <c:pt idx="54">
                  <c:v>39995</c:v>
                </c:pt>
                <c:pt idx="55">
                  <c:v>40026</c:v>
                </c:pt>
                <c:pt idx="56">
                  <c:v>40057</c:v>
                </c:pt>
                <c:pt idx="57">
                  <c:v>40087</c:v>
                </c:pt>
                <c:pt idx="58">
                  <c:v>40118</c:v>
                </c:pt>
                <c:pt idx="59">
                  <c:v>40148</c:v>
                </c:pt>
                <c:pt idx="60">
                  <c:v>40179</c:v>
                </c:pt>
                <c:pt idx="61">
                  <c:v>40210</c:v>
                </c:pt>
                <c:pt idx="62">
                  <c:v>40238</c:v>
                </c:pt>
                <c:pt idx="63">
                  <c:v>40269</c:v>
                </c:pt>
                <c:pt idx="64">
                  <c:v>40299</c:v>
                </c:pt>
                <c:pt idx="65">
                  <c:v>40330</c:v>
                </c:pt>
                <c:pt idx="66">
                  <c:v>40360</c:v>
                </c:pt>
                <c:pt idx="67">
                  <c:v>40391</c:v>
                </c:pt>
                <c:pt idx="68">
                  <c:v>40422</c:v>
                </c:pt>
                <c:pt idx="69">
                  <c:v>40452</c:v>
                </c:pt>
                <c:pt idx="70">
                  <c:v>40483</c:v>
                </c:pt>
                <c:pt idx="71">
                  <c:v>40513</c:v>
                </c:pt>
                <c:pt idx="72">
                  <c:v>40544</c:v>
                </c:pt>
                <c:pt idx="73">
                  <c:v>40575</c:v>
                </c:pt>
                <c:pt idx="74">
                  <c:v>40603</c:v>
                </c:pt>
                <c:pt idx="75">
                  <c:v>40634</c:v>
                </c:pt>
                <c:pt idx="76">
                  <c:v>40664</c:v>
                </c:pt>
                <c:pt idx="77">
                  <c:v>40695</c:v>
                </c:pt>
                <c:pt idx="78">
                  <c:v>40725</c:v>
                </c:pt>
                <c:pt idx="79">
                  <c:v>40756</c:v>
                </c:pt>
                <c:pt idx="80">
                  <c:v>40787</c:v>
                </c:pt>
                <c:pt idx="81">
                  <c:v>40817</c:v>
                </c:pt>
                <c:pt idx="82">
                  <c:v>40848</c:v>
                </c:pt>
                <c:pt idx="83">
                  <c:v>40878</c:v>
                </c:pt>
                <c:pt idx="84">
                  <c:v>40909</c:v>
                </c:pt>
                <c:pt idx="85">
                  <c:v>40940</c:v>
                </c:pt>
                <c:pt idx="86">
                  <c:v>40969</c:v>
                </c:pt>
                <c:pt idx="87">
                  <c:v>41000</c:v>
                </c:pt>
                <c:pt idx="88">
                  <c:v>41030</c:v>
                </c:pt>
                <c:pt idx="89">
                  <c:v>41061</c:v>
                </c:pt>
                <c:pt idx="90">
                  <c:v>41091</c:v>
                </c:pt>
                <c:pt idx="91">
                  <c:v>41122</c:v>
                </c:pt>
                <c:pt idx="92">
                  <c:v>41153</c:v>
                </c:pt>
                <c:pt idx="93">
                  <c:v>41183</c:v>
                </c:pt>
                <c:pt idx="94">
                  <c:v>41214</c:v>
                </c:pt>
                <c:pt idx="95">
                  <c:v>41244</c:v>
                </c:pt>
                <c:pt idx="96">
                  <c:v>41275</c:v>
                </c:pt>
                <c:pt idx="97">
                  <c:v>41306</c:v>
                </c:pt>
                <c:pt idx="98">
                  <c:v>41334</c:v>
                </c:pt>
                <c:pt idx="99">
                  <c:v>41365</c:v>
                </c:pt>
                <c:pt idx="100">
                  <c:v>41395</c:v>
                </c:pt>
                <c:pt idx="101">
                  <c:v>41426</c:v>
                </c:pt>
                <c:pt idx="102">
                  <c:v>41456</c:v>
                </c:pt>
                <c:pt idx="103">
                  <c:v>41487</c:v>
                </c:pt>
                <c:pt idx="104">
                  <c:v>41518</c:v>
                </c:pt>
                <c:pt idx="105">
                  <c:v>41548</c:v>
                </c:pt>
                <c:pt idx="106">
                  <c:v>41579</c:v>
                </c:pt>
                <c:pt idx="107">
                  <c:v>41609</c:v>
                </c:pt>
                <c:pt idx="108">
                  <c:v>41640</c:v>
                </c:pt>
                <c:pt idx="109">
                  <c:v>41671</c:v>
                </c:pt>
                <c:pt idx="110">
                  <c:v>41699</c:v>
                </c:pt>
                <c:pt idx="111">
                  <c:v>41730</c:v>
                </c:pt>
                <c:pt idx="112">
                  <c:v>41760</c:v>
                </c:pt>
                <c:pt idx="113">
                  <c:v>41791</c:v>
                </c:pt>
                <c:pt idx="114">
                  <c:v>41821</c:v>
                </c:pt>
                <c:pt idx="115">
                  <c:v>41852</c:v>
                </c:pt>
                <c:pt idx="116">
                  <c:v>41883</c:v>
                </c:pt>
                <c:pt idx="117">
                  <c:v>41913</c:v>
                </c:pt>
                <c:pt idx="118">
                  <c:v>41944</c:v>
                </c:pt>
                <c:pt idx="119">
                  <c:v>41974</c:v>
                </c:pt>
                <c:pt idx="120">
                  <c:v>42005</c:v>
                </c:pt>
                <c:pt idx="121">
                  <c:v>42036</c:v>
                </c:pt>
                <c:pt idx="122">
                  <c:v>42064</c:v>
                </c:pt>
                <c:pt idx="123">
                  <c:v>42095</c:v>
                </c:pt>
                <c:pt idx="124">
                  <c:v>42125</c:v>
                </c:pt>
                <c:pt idx="125">
                  <c:v>42156</c:v>
                </c:pt>
                <c:pt idx="126">
                  <c:v>42186</c:v>
                </c:pt>
                <c:pt idx="127">
                  <c:v>42217</c:v>
                </c:pt>
                <c:pt idx="128">
                  <c:v>42248</c:v>
                </c:pt>
                <c:pt idx="129">
                  <c:v>42278</c:v>
                </c:pt>
                <c:pt idx="130">
                  <c:v>42309</c:v>
                </c:pt>
                <c:pt idx="131">
                  <c:v>42339</c:v>
                </c:pt>
                <c:pt idx="132">
                  <c:v>42370</c:v>
                </c:pt>
                <c:pt idx="133">
                  <c:v>42401</c:v>
                </c:pt>
                <c:pt idx="134">
                  <c:v>42430</c:v>
                </c:pt>
                <c:pt idx="135">
                  <c:v>42461</c:v>
                </c:pt>
                <c:pt idx="136">
                  <c:v>42491</c:v>
                </c:pt>
                <c:pt idx="137">
                  <c:v>42522</c:v>
                </c:pt>
                <c:pt idx="138">
                  <c:v>42552</c:v>
                </c:pt>
                <c:pt idx="139">
                  <c:v>42583</c:v>
                </c:pt>
                <c:pt idx="140">
                  <c:v>42614</c:v>
                </c:pt>
                <c:pt idx="141">
                  <c:v>42644</c:v>
                </c:pt>
                <c:pt idx="142">
                  <c:v>42675</c:v>
                </c:pt>
                <c:pt idx="143">
                  <c:v>42705</c:v>
                </c:pt>
                <c:pt idx="144">
                  <c:v>42736</c:v>
                </c:pt>
                <c:pt idx="145">
                  <c:v>42767</c:v>
                </c:pt>
                <c:pt idx="146">
                  <c:v>42795</c:v>
                </c:pt>
                <c:pt idx="147">
                  <c:v>42826</c:v>
                </c:pt>
                <c:pt idx="148">
                  <c:v>42856</c:v>
                </c:pt>
                <c:pt idx="149">
                  <c:v>42887</c:v>
                </c:pt>
                <c:pt idx="150">
                  <c:v>42917</c:v>
                </c:pt>
                <c:pt idx="151">
                  <c:v>42948</c:v>
                </c:pt>
                <c:pt idx="152">
                  <c:v>42979</c:v>
                </c:pt>
                <c:pt idx="153">
                  <c:v>43009</c:v>
                </c:pt>
                <c:pt idx="154">
                  <c:v>43040</c:v>
                </c:pt>
                <c:pt idx="155">
                  <c:v>43070</c:v>
                </c:pt>
                <c:pt idx="156">
                  <c:v>43101</c:v>
                </c:pt>
                <c:pt idx="157">
                  <c:v>43132</c:v>
                </c:pt>
                <c:pt idx="158">
                  <c:v>43160</c:v>
                </c:pt>
                <c:pt idx="159">
                  <c:v>43191</c:v>
                </c:pt>
                <c:pt idx="160">
                  <c:v>43221</c:v>
                </c:pt>
                <c:pt idx="161">
                  <c:v>43252</c:v>
                </c:pt>
                <c:pt idx="162">
                  <c:v>43282</c:v>
                </c:pt>
                <c:pt idx="163">
                  <c:v>43313</c:v>
                </c:pt>
                <c:pt idx="164">
                  <c:v>43344</c:v>
                </c:pt>
                <c:pt idx="165">
                  <c:v>43374</c:v>
                </c:pt>
                <c:pt idx="166">
                  <c:v>43405</c:v>
                </c:pt>
                <c:pt idx="167">
                  <c:v>43435</c:v>
                </c:pt>
                <c:pt idx="168">
                  <c:v>43466</c:v>
                </c:pt>
                <c:pt idx="169">
                  <c:v>43497</c:v>
                </c:pt>
                <c:pt idx="170">
                  <c:v>43525</c:v>
                </c:pt>
                <c:pt idx="171">
                  <c:v>43556</c:v>
                </c:pt>
                <c:pt idx="172">
                  <c:v>43586</c:v>
                </c:pt>
                <c:pt idx="173">
                  <c:v>43617</c:v>
                </c:pt>
                <c:pt idx="174">
                  <c:v>43647</c:v>
                </c:pt>
                <c:pt idx="175">
                  <c:v>43678</c:v>
                </c:pt>
                <c:pt idx="176">
                  <c:v>43709</c:v>
                </c:pt>
              </c:numCache>
            </c:numRef>
          </c:cat>
          <c:val>
            <c:numRef>
              <c:f>'Comparación con Chile'!$D$2:$D$178</c:f>
              <c:numCache>
                <c:formatCode>General</c:formatCode>
                <c:ptCount val="177"/>
                <c:pt idx="0">
                  <c:v>4.21</c:v>
                </c:pt>
                <c:pt idx="1">
                  <c:v>4.16</c:v>
                </c:pt>
                <c:pt idx="2">
                  <c:v>4.5</c:v>
                </c:pt>
                <c:pt idx="3">
                  <c:v>4.32</c:v>
                </c:pt>
                <c:pt idx="4">
                  <c:v>4.13</c:v>
                </c:pt>
                <c:pt idx="5">
                  <c:v>3.99</c:v>
                </c:pt>
                <c:pt idx="6">
                  <c:v>4.16</c:v>
                </c:pt>
                <c:pt idx="7">
                  <c:v>4.25</c:v>
                </c:pt>
                <c:pt idx="8">
                  <c:v>4.1900000000000004</c:v>
                </c:pt>
                <c:pt idx="9">
                  <c:v>4.45</c:v>
                </c:pt>
                <c:pt idx="10">
                  <c:v>4.53</c:v>
                </c:pt>
                <c:pt idx="11">
                  <c:v>4.46</c:v>
                </c:pt>
                <c:pt idx="12">
                  <c:v>4.4000000000000004</c:v>
                </c:pt>
                <c:pt idx="13">
                  <c:v>4.57</c:v>
                </c:pt>
                <c:pt idx="14">
                  <c:v>4.72</c:v>
                </c:pt>
                <c:pt idx="15">
                  <c:v>4.99</c:v>
                </c:pt>
                <c:pt idx="16">
                  <c:v>5.0999999999999996</c:v>
                </c:pt>
                <c:pt idx="17">
                  <c:v>5.0999999999999996</c:v>
                </c:pt>
                <c:pt idx="18">
                  <c:v>5.08</c:v>
                </c:pt>
                <c:pt idx="19">
                  <c:v>4.87</c:v>
                </c:pt>
                <c:pt idx="20">
                  <c:v>4.71</c:v>
                </c:pt>
                <c:pt idx="21">
                  <c:v>4.72</c:v>
                </c:pt>
                <c:pt idx="22">
                  <c:v>4.59</c:v>
                </c:pt>
                <c:pt idx="23">
                  <c:v>4.5599999999999996</c:v>
                </c:pt>
                <c:pt idx="24">
                  <c:v>4.75</c:v>
                </c:pt>
                <c:pt idx="25">
                  <c:v>4.72</c:v>
                </c:pt>
                <c:pt idx="26">
                  <c:v>4.5599999999999996</c:v>
                </c:pt>
                <c:pt idx="27">
                  <c:v>4.6900000000000004</c:v>
                </c:pt>
                <c:pt idx="28">
                  <c:v>4.75</c:v>
                </c:pt>
                <c:pt idx="29">
                  <c:v>5.0999999999999996</c:v>
                </c:pt>
                <c:pt idx="30">
                  <c:v>4.99</c:v>
                </c:pt>
                <c:pt idx="31">
                  <c:v>4.68</c:v>
                </c:pt>
                <c:pt idx="32">
                  <c:v>4.5199999999999996</c:v>
                </c:pt>
                <c:pt idx="33">
                  <c:v>4.5199999999999996</c:v>
                </c:pt>
                <c:pt idx="34">
                  <c:v>4.1399999999999997</c:v>
                </c:pt>
                <c:pt idx="35">
                  <c:v>4.0999999999999996</c:v>
                </c:pt>
                <c:pt idx="36">
                  <c:v>3.73</c:v>
                </c:pt>
                <c:pt idx="37">
                  <c:v>3.73</c:v>
                </c:pt>
                <c:pt idx="38">
                  <c:v>3.49</c:v>
                </c:pt>
                <c:pt idx="39">
                  <c:v>3.65</c:v>
                </c:pt>
                <c:pt idx="40">
                  <c:v>3.87</c:v>
                </c:pt>
                <c:pt idx="41">
                  <c:v>4.08</c:v>
                </c:pt>
                <c:pt idx="42">
                  <c:v>3.97</c:v>
                </c:pt>
                <c:pt idx="43">
                  <c:v>3.88</c:v>
                </c:pt>
                <c:pt idx="44">
                  <c:v>3.68</c:v>
                </c:pt>
                <c:pt idx="45">
                  <c:v>3.78</c:v>
                </c:pt>
                <c:pt idx="46">
                  <c:v>3.48</c:v>
                </c:pt>
                <c:pt idx="47">
                  <c:v>2.39</c:v>
                </c:pt>
                <c:pt idx="48">
                  <c:v>2.46</c:v>
                </c:pt>
                <c:pt idx="49">
                  <c:v>2.86</c:v>
                </c:pt>
                <c:pt idx="50">
                  <c:v>2.8</c:v>
                </c:pt>
                <c:pt idx="51">
                  <c:v>2.9</c:v>
                </c:pt>
                <c:pt idx="52">
                  <c:v>3.3</c:v>
                </c:pt>
                <c:pt idx="53">
                  <c:v>3.7</c:v>
                </c:pt>
                <c:pt idx="54">
                  <c:v>3.53</c:v>
                </c:pt>
                <c:pt idx="55">
                  <c:v>3.58</c:v>
                </c:pt>
                <c:pt idx="56">
                  <c:v>3.4</c:v>
                </c:pt>
                <c:pt idx="57">
                  <c:v>3.37</c:v>
                </c:pt>
                <c:pt idx="58">
                  <c:v>3.39</c:v>
                </c:pt>
                <c:pt idx="59">
                  <c:v>3.59</c:v>
                </c:pt>
                <c:pt idx="60">
                  <c:v>3.71</c:v>
                </c:pt>
                <c:pt idx="61">
                  <c:v>3.68</c:v>
                </c:pt>
                <c:pt idx="62">
                  <c:v>3.72</c:v>
                </c:pt>
                <c:pt idx="63">
                  <c:v>3.82</c:v>
                </c:pt>
                <c:pt idx="64">
                  <c:v>3.4</c:v>
                </c:pt>
                <c:pt idx="65">
                  <c:v>3.19</c:v>
                </c:pt>
                <c:pt idx="66">
                  <c:v>2.99</c:v>
                </c:pt>
                <c:pt idx="67">
                  <c:v>2.68</c:v>
                </c:pt>
                <c:pt idx="68">
                  <c:v>2.64</c:v>
                </c:pt>
                <c:pt idx="69">
                  <c:v>2.5099999999999998</c:v>
                </c:pt>
                <c:pt idx="70">
                  <c:v>2.75</c:v>
                </c:pt>
                <c:pt idx="71">
                  <c:v>3.28</c:v>
                </c:pt>
                <c:pt idx="72">
                  <c:v>3.36</c:v>
                </c:pt>
                <c:pt idx="73">
                  <c:v>3.56</c:v>
                </c:pt>
                <c:pt idx="74">
                  <c:v>3.4</c:v>
                </c:pt>
                <c:pt idx="75">
                  <c:v>3.43</c:v>
                </c:pt>
                <c:pt idx="76">
                  <c:v>3.15</c:v>
                </c:pt>
                <c:pt idx="77">
                  <c:v>2.99</c:v>
                </c:pt>
                <c:pt idx="78">
                  <c:v>2.99</c:v>
                </c:pt>
                <c:pt idx="79">
                  <c:v>2.29</c:v>
                </c:pt>
                <c:pt idx="80">
                  <c:v>1.96</c:v>
                </c:pt>
                <c:pt idx="81">
                  <c:v>2.13</c:v>
                </c:pt>
                <c:pt idx="82">
                  <c:v>2</c:v>
                </c:pt>
                <c:pt idx="83">
                  <c:v>1.97</c:v>
                </c:pt>
                <c:pt idx="84">
                  <c:v>1.94</c:v>
                </c:pt>
                <c:pt idx="85">
                  <c:v>1.96</c:v>
                </c:pt>
                <c:pt idx="86">
                  <c:v>2.16</c:v>
                </c:pt>
                <c:pt idx="87">
                  <c:v>2.0299999999999998</c:v>
                </c:pt>
                <c:pt idx="88">
                  <c:v>1.79</c:v>
                </c:pt>
                <c:pt idx="89">
                  <c:v>1.61</c:v>
                </c:pt>
                <c:pt idx="90">
                  <c:v>1.51</c:v>
                </c:pt>
                <c:pt idx="91">
                  <c:v>1.67</c:v>
                </c:pt>
                <c:pt idx="92">
                  <c:v>1.7</c:v>
                </c:pt>
                <c:pt idx="93">
                  <c:v>1.72</c:v>
                </c:pt>
                <c:pt idx="94">
                  <c:v>1.65</c:v>
                </c:pt>
                <c:pt idx="95">
                  <c:v>1.71</c:v>
                </c:pt>
                <c:pt idx="96">
                  <c:v>1.88</c:v>
                </c:pt>
                <c:pt idx="97">
                  <c:v>1.97</c:v>
                </c:pt>
                <c:pt idx="98">
                  <c:v>1.94</c:v>
                </c:pt>
                <c:pt idx="99">
                  <c:v>1.73</c:v>
                </c:pt>
                <c:pt idx="100">
                  <c:v>1.92</c:v>
                </c:pt>
                <c:pt idx="101">
                  <c:v>2.29</c:v>
                </c:pt>
                <c:pt idx="102">
                  <c:v>2.56</c:v>
                </c:pt>
                <c:pt idx="103">
                  <c:v>2.73</c:v>
                </c:pt>
                <c:pt idx="104">
                  <c:v>2.8</c:v>
                </c:pt>
                <c:pt idx="105">
                  <c:v>2.6</c:v>
                </c:pt>
                <c:pt idx="106">
                  <c:v>2.71</c:v>
                </c:pt>
                <c:pt idx="107">
                  <c:v>2.9</c:v>
                </c:pt>
                <c:pt idx="108">
                  <c:v>2.85</c:v>
                </c:pt>
                <c:pt idx="109">
                  <c:v>2.7</c:v>
                </c:pt>
                <c:pt idx="110">
                  <c:v>2.72</c:v>
                </c:pt>
                <c:pt idx="111">
                  <c:v>2.7</c:v>
                </c:pt>
                <c:pt idx="112">
                  <c:v>2.5499999999999998</c:v>
                </c:pt>
                <c:pt idx="113">
                  <c:v>2.59</c:v>
                </c:pt>
                <c:pt idx="114">
                  <c:v>2.5299999999999998</c:v>
                </c:pt>
                <c:pt idx="115">
                  <c:v>2.41</c:v>
                </c:pt>
                <c:pt idx="116">
                  <c:v>2.52</c:v>
                </c:pt>
                <c:pt idx="117">
                  <c:v>2.29</c:v>
                </c:pt>
                <c:pt idx="118">
                  <c:v>2.3199999999999998</c:v>
                </c:pt>
                <c:pt idx="119">
                  <c:v>2.2000000000000002</c:v>
                </c:pt>
                <c:pt idx="120">
                  <c:v>1.88</c:v>
                </c:pt>
                <c:pt idx="121">
                  <c:v>1.98</c:v>
                </c:pt>
                <c:pt idx="122">
                  <c:v>2.04</c:v>
                </c:pt>
                <c:pt idx="123">
                  <c:v>1.92</c:v>
                </c:pt>
                <c:pt idx="124">
                  <c:v>2.2000000000000002</c:v>
                </c:pt>
                <c:pt idx="125">
                  <c:v>2.36</c:v>
                </c:pt>
                <c:pt idx="126">
                  <c:v>2.3199999999999998</c:v>
                </c:pt>
                <c:pt idx="127">
                  <c:v>2.16</c:v>
                </c:pt>
                <c:pt idx="128">
                  <c:v>2.16</c:v>
                </c:pt>
                <c:pt idx="129">
                  <c:v>2.06</c:v>
                </c:pt>
                <c:pt idx="130">
                  <c:v>2.2599999999999998</c:v>
                </c:pt>
                <c:pt idx="131">
                  <c:v>2.2400000000000002</c:v>
                </c:pt>
                <c:pt idx="132">
                  <c:v>2.08</c:v>
                </c:pt>
                <c:pt idx="133">
                  <c:v>1.77</c:v>
                </c:pt>
                <c:pt idx="134">
                  <c:v>1.88</c:v>
                </c:pt>
                <c:pt idx="135">
                  <c:v>1.8</c:v>
                </c:pt>
                <c:pt idx="136">
                  <c:v>1.8</c:v>
                </c:pt>
                <c:pt idx="137">
                  <c:v>1.64</c:v>
                </c:pt>
                <c:pt idx="138">
                  <c:v>1.49</c:v>
                </c:pt>
                <c:pt idx="139">
                  <c:v>1.56</c:v>
                </c:pt>
                <c:pt idx="140">
                  <c:v>1.63</c:v>
                </c:pt>
                <c:pt idx="141">
                  <c:v>1.76</c:v>
                </c:pt>
                <c:pt idx="142">
                  <c:v>2.15</c:v>
                </c:pt>
                <c:pt idx="143">
                  <c:v>2.4900000000000002</c:v>
                </c:pt>
                <c:pt idx="144">
                  <c:v>2.4300000000000002</c:v>
                </c:pt>
                <c:pt idx="145">
                  <c:v>2.42</c:v>
                </c:pt>
                <c:pt idx="146">
                  <c:v>2.48</c:v>
                </c:pt>
                <c:pt idx="147">
                  <c:v>2.29</c:v>
                </c:pt>
                <c:pt idx="148">
                  <c:v>2.2999999999999998</c:v>
                </c:pt>
                <c:pt idx="149">
                  <c:v>2.19</c:v>
                </c:pt>
                <c:pt idx="150">
                  <c:v>2.3199999999999998</c:v>
                </c:pt>
                <c:pt idx="151">
                  <c:v>2.21</c:v>
                </c:pt>
                <c:pt idx="152">
                  <c:v>2.2000000000000002</c:v>
                </c:pt>
                <c:pt idx="153">
                  <c:v>2.36</c:v>
                </c:pt>
                <c:pt idx="154">
                  <c:v>2.35</c:v>
                </c:pt>
                <c:pt idx="155">
                  <c:v>2.41</c:v>
                </c:pt>
                <c:pt idx="156">
                  <c:v>2.57</c:v>
                </c:pt>
                <c:pt idx="157">
                  <c:v>2.86</c:v>
                </c:pt>
                <c:pt idx="158">
                  <c:v>2.84</c:v>
                </c:pt>
                <c:pt idx="159">
                  <c:v>2.87</c:v>
                </c:pt>
                <c:pt idx="160">
                  <c:v>2.98</c:v>
                </c:pt>
                <c:pt idx="161">
                  <c:v>2.91</c:v>
                </c:pt>
                <c:pt idx="162">
                  <c:v>2.89</c:v>
                </c:pt>
                <c:pt idx="163">
                  <c:v>2.89</c:v>
                </c:pt>
                <c:pt idx="164">
                  <c:v>3</c:v>
                </c:pt>
                <c:pt idx="165">
                  <c:v>3.16</c:v>
                </c:pt>
                <c:pt idx="166">
                  <c:v>3.12</c:v>
                </c:pt>
                <c:pt idx="167">
                  <c:v>2.83</c:v>
                </c:pt>
                <c:pt idx="168">
                  <c:v>2.71</c:v>
                </c:pt>
                <c:pt idx="169">
                  <c:v>2.67</c:v>
                </c:pt>
                <c:pt idx="170">
                  <c:v>2.57</c:v>
                </c:pt>
                <c:pt idx="171">
                  <c:v>2.5299999999999998</c:v>
                </c:pt>
                <c:pt idx="172">
                  <c:v>2.39</c:v>
                </c:pt>
                <c:pt idx="173">
                  <c:v>2.0699999999999998</c:v>
                </c:pt>
                <c:pt idx="174">
                  <c:v>2.0499999999999998</c:v>
                </c:pt>
                <c:pt idx="175">
                  <c:v>1.63</c:v>
                </c:pt>
                <c:pt idx="176">
                  <c:v>1.71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5C9-4822-A8B8-F89BE43CC3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9227160"/>
        <c:axId val="1"/>
      </c:lineChart>
      <c:dateAx>
        <c:axId val="429227160"/>
        <c:scaling>
          <c:orientation val="minMax"/>
        </c:scaling>
        <c:delete val="0"/>
        <c:axPos val="b"/>
        <c:numFmt formatCode="[$-C0A]mmm/yy;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Offset val="100"/>
        <c:baseTimeUnit val="months"/>
      </c:date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6350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9227160"/>
        <c:crosses val="autoZero"/>
        <c:crossBetween val="between"/>
        <c:majorUnit val="2.5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'Comparación con Chile (real)'!$B$1</c:f>
              <c:strCache>
                <c:ptCount val="1"/>
                <c:pt idx="0">
                  <c:v>SPC UF 10 años</c:v>
                </c:pt>
              </c:strCache>
            </c:strRef>
          </c:tx>
          <c:spPr>
            <a:ln w="3492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trendline>
            <c:spPr>
              <a:ln w="34925" cap="rnd">
                <a:solidFill>
                  <a:schemeClr val="accent5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'Comparación con Chile (real)'!$A$2:$A$321</c:f>
              <c:numCache>
                <c:formatCode>m/d/yyyy</c:formatCode>
                <c:ptCount val="320"/>
                <c:pt idx="0">
                  <c:v>34001</c:v>
                </c:pt>
                <c:pt idx="1">
                  <c:v>34029</c:v>
                </c:pt>
                <c:pt idx="2">
                  <c:v>34060</c:v>
                </c:pt>
                <c:pt idx="3">
                  <c:v>34090</c:v>
                </c:pt>
                <c:pt idx="4">
                  <c:v>34121</c:v>
                </c:pt>
                <c:pt idx="5">
                  <c:v>34151</c:v>
                </c:pt>
                <c:pt idx="6">
                  <c:v>34182</c:v>
                </c:pt>
                <c:pt idx="7">
                  <c:v>34213</c:v>
                </c:pt>
                <c:pt idx="8">
                  <c:v>34243</c:v>
                </c:pt>
                <c:pt idx="9">
                  <c:v>34274</c:v>
                </c:pt>
                <c:pt idx="10">
                  <c:v>34304</c:v>
                </c:pt>
                <c:pt idx="11">
                  <c:v>34335</c:v>
                </c:pt>
                <c:pt idx="12">
                  <c:v>34366</c:v>
                </c:pt>
                <c:pt idx="13">
                  <c:v>34394</c:v>
                </c:pt>
                <c:pt idx="14">
                  <c:v>34425</c:v>
                </c:pt>
                <c:pt idx="15">
                  <c:v>34455</c:v>
                </c:pt>
                <c:pt idx="16">
                  <c:v>34486</c:v>
                </c:pt>
                <c:pt idx="17">
                  <c:v>34516</c:v>
                </c:pt>
                <c:pt idx="18">
                  <c:v>34547</c:v>
                </c:pt>
                <c:pt idx="19">
                  <c:v>34578</c:v>
                </c:pt>
                <c:pt idx="20">
                  <c:v>34608</c:v>
                </c:pt>
                <c:pt idx="21">
                  <c:v>34639</c:v>
                </c:pt>
                <c:pt idx="22">
                  <c:v>34669</c:v>
                </c:pt>
                <c:pt idx="23">
                  <c:v>34700</c:v>
                </c:pt>
                <c:pt idx="24">
                  <c:v>34731</c:v>
                </c:pt>
                <c:pt idx="25">
                  <c:v>34759</c:v>
                </c:pt>
                <c:pt idx="26">
                  <c:v>34790</c:v>
                </c:pt>
                <c:pt idx="27">
                  <c:v>34820</c:v>
                </c:pt>
                <c:pt idx="28">
                  <c:v>34851</c:v>
                </c:pt>
                <c:pt idx="29">
                  <c:v>34881</c:v>
                </c:pt>
                <c:pt idx="30">
                  <c:v>34912</c:v>
                </c:pt>
                <c:pt idx="31">
                  <c:v>34943</c:v>
                </c:pt>
                <c:pt idx="32">
                  <c:v>34973</c:v>
                </c:pt>
                <c:pt idx="33">
                  <c:v>35004</c:v>
                </c:pt>
                <c:pt idx="34">
                  <c:v>35034</c:v>
                </c:pt>
                <c:pt idx="35">
                  <c:v>35065</c:v>
                </c:pt>
                <c:pt idx="36">
                  <c:v>35096</c:v>
                </c:pt>
                <c:pt idx="37">
                  <c:v>35125</c:v>
                </c:pt>
                <c:pt idx="38">
                  <c:v>35156</c:v>
                </c:pt>
                <c:pt idx="39">
                  <c:v>35186</c:v>
                </c:pt>
                <c:pt idx="40">
                  <c:v>35217</c:v>
                </c:pt>
                <c:pt idx="41">
                  <c:v>35247</c:v>
                </c:pt>
                <c:pt idx="42">
                  <c:v>35278</c:v>
                </c:pt>
                <c:pt idx="43">
                  <c:v>35309</c:v>
                </c:pt>
                <c:pt idx="44">
                  <c:v>35339</c:v>
                </c:pt>
                <c:pt idx="45">
                  <c:v>35370</c:v>
                </c:pt>
                <c:pt idx="46">
                  <c:v>35400</c:v>
                </c:pt>
                <c:pt idx="47">
                  <c:v>35431</c:v>
                </c:pt>
                <c:pt idx="48">
                  <c:v>35462</c:v>
                </c:pt>
                <c:pt idx="49">
                  <c:v>35490</c:v>
                </c:pt>
                <c:pt idx="50">
                  <c:v>35521</c:v>
                </c:pt>
                <c:pt idx="51">
                  <c:v>35551</c:v>
                </c:pt>
                <c:pt idx="52">
                  <c:v>35582</c:v>
                </c:pt>
                <c:pt idx="53">
                  <c:v>35612</c:v>
                </c:pt>
                <c:pt idx="54">
                  <c:v>35643</c:v>
                </c:pt>
                <c:pt idx="55">
                  <c:v>35674</c:v>
                </c:pt>
                <c:pt idx="56">
                  <c:v>35704</c:v>
                </c:pt>
                <c:pt idx="57">
                  <c:v>35735</c:v>
                </c:pt>
                <c:pt idx="58">
                  <c:v>35765</c:v>
                </c:pt>
                <c:pt idx="59">
                  <c:v>35796</c:v>
                </c:pt>
                <c:pt idx="60">
                  <c:v>35827</c:v>
                </c:pt>
                <c:pt idx="61">
                  <c:v>35855</c:v>
                </c:pt>
                <c:pt idx="62">
                  <c:v>35886</c:v>
                </c:pt>
                <c:pt idx="63">
                  <c:v>35916</c:v>
                </c:pt>
                <c:pt idx="64">
                  <c:v>35947</c:v>
                </c:pt>
                <c:pt idx="65">
                  <c:v>35977</c:v>
                </c:pt>
                <c:pt idx="66">
                  <c:v>36008</c:v>
                </c:pt>
                <c:pt idx="67">
                  <c:v>36039</c:v>
                </c:pt>
                <c:pt idx="68">
                  <c:v>36069</c:v>
                </c:pt>
                <c:pt idx="69">
                  <c:v>36100</c:v>
                </c:pt>
                <c:pt idx="70">
                  <c:v>36130</c:v>
                </c:pt>
                <c:pt idx="71">
                  <c:v>36161</c:v>
                </c:pt>
                <c:pt idx="72">
                  <c:v>36192</c:v>
                </c:pt>
                <c:pt idx="73">
                  <c:v>36220</c:v>
                </c:pt>
                <c:pt idx="74">
                  <c:v>36251</c:v>
                </c:pt>
                <c:pt idx="75">
                  <c:v>36281</c:v>
                </c:pt>
                <c:pt idx="76">
                  <c:v>36312</c:v>
                </c:pt>
                <c:pt idx="77">
                  <c:v>36342</c:v>
                </c:pt>
                <c:pt idx="78">
                  <c:v>36373</c:v>
                </c:pt>
                <c:pt idx="79">
                  <c:v>36404</c:v>
                </c:pt>
                <c:pt idx="80">
                  <c:v>36434</c:v>
                </c:pt>
                <c:pt idx="81">
                  <c:v>36465</c:v>
                </c:pt>
                <c:pt idx="82">
                  <c:v>36495</c:v>
                </c:pt>
                <c:pt idx="83">
                  <c:v>36526</c:v>
                </c:pt>
                <c:pt idx="84">
                  <c:v>36557</c:v>
                </c:pt>
                <c:pt idx="85">
                  <c:v>36586</c:v>
                </c:pt>
                <c:pt idx="86">
                  <c:v>36617</c:v>
                </c:pt>
                <c:pt idx="87">
                  <c:v>36647</c:v>
                </c:pt>
                <c:pt idx="88">
                  <c:v>36678</c:v>
                </c:pt>
                <c:pt idx="89">
                  <c:v>36708</c:v>
                </c:pt>
                <c:pt idx="90">
                  <c:v>36739</c:v>
                </c:pt>
                <c:pt idx="91">
                  <c:v>36770</c:v>
                </c:pt>
                <c:pt idx="92">
                  <c:v>36800</c:v>
                </c:pt>
                <c:pt idx="93">
                  <c:v>36831</c:v>
                </c:pt>
                <c:pt idx="94">
                  <c:v>36861</c:v>
                </c:pt>
                <c:pt idx="95">
                  <c:v>36892</c:v>
                </c:pt>
                <c:pt idx="96">
                  <c:v>36923</c:v>
                </c:pt>
                <c:pt idx="97">
                  <c:v>36951</c:v>
                </c:pt>
                <c:pt idx="98">
                  <c:v>36982</c:v>
                </c:pt>
                <c:pt idx="99">
                  <c:v>37012</c:v>
                </c:pt>
                <c:pt idx="100">
                  <c:v>37043</c:v>
                </c:pt>
                <c:pt idx="101">
                  <c:v>37073</c:v>
                </c:pt>
                <c:pt idx="102">
                  <c:v>37104</c:v>
                </c:pt>
                <c:pt idx="103">
                  <c:v>37135</c:v>
                </c:pt>
                <c:pt idx="104">
                  <c:v>37165</c:v>
                </c:pt>
                <c:pt idx="105">
                  <c:v>37196</c:v>
                </c:pt>
                <c:pt idx="106">
                  <c:v>37226</c:v>
                </c:pt>
                <c:pt idx="107">
                  <c:v>37257</c:v>
                </c:pt>
                <c:pt idx="108">
                  <c:v>37288</c:v>
                </c:pt>
                <c:pt idx="109">
                  <c:v>37316</c:v>
                </c:pt>
                <c:pt idx="110">
                  <c:v>37347</c:v>
                </c:pt>
                <c:pt idx="111">
                  <c:v>37377</c:v>
                </c:pt>
                <c:pt idx="112">
                  <c:v>37408</c:v>
                </c:pt>
                <c:pt idx="113">
                  <c:v>37438</c:v>
                </c:pt>
                <c:pt idx="114">
                  <c:v>37469</c:v>
                </c:pt>
                <c:pt idx="115">
                  <c:v>37500</c:v>
                </c:pt>
                <c:pt idx="116">
                  <c:v>37530</c:v>
                </c:pt>
                <c:pt idx="117">
                  <c:v>37561</c:v>
                </c:pt>
                <c:pt idx="118">
                  <c:v>37591</c:v>
                </c:pt>
                <c:pt idx="119">
                  <c:v>37622</c:v>
                </c:pt>
                <c:pt idx="120">
                  <c:v>37653</c:v>
                </c:pt>
                <c:pt idx="121">
                  <c:v>37681</c:v>
                </c:pt>
                <c:pt idx="122">
                  <c:v>37712</c:v>
                </c:pt>
                <c:pt idx="123">
                  <c:v>37742</c:v>
                </c:pt>
                <c:pt idx="124">
                  <c:v>37773</c:v>
                </c:pt>
                <c:pt idx="125">
                  <c:v>37803</c:v>
                </c:pt>
                <c:pt idx="126">
                  <c:v>37834</c:v>
                </c:pt>
                <c:pt idx="127">
                  <c:v>37865</c:v>
                </c:pt>
                <c:pt idx="128">
                  <c:v>37895</c:v>
                </c:pt>
                <c:pt idx="129">
                  <c:v>37926</c:v>
                </c:pt>
                <c:pt idx="130">
                  <c:v>37956</c:v>
                </c:pt>
                <c:pt idx="131">
                  <c:v>37987</c:v>
                </c:pt>
                <c:pt idx="132">
                  <c:v>38018</c:v>
                </c:pt>
                <c:pt idx="133">
                  <c:v>38047</c:v>
                </c:pt>
                <c:pt idx="134">
                  <c:v>38078</c:v>
                </c:pt>
                <c:pt idx="135">
                  <c:v>38108</c:v>
                </c:pt>
                <c:pt idx="136">
                  <c:v>38139</c:v>
                </c:pt>
                <c:pt idx="137">
                  <c:v>38169</c:v>
                </c:pt>
                <c:pt idx="138">
                  <c:v>38200</c:v>
                </c:pt>
                <c:pt idx="139">
                  <c:v>38231</c:v>
                </c:pt>
                <c:pt idx="140">
                  <c:v>38261</c:v>
                </c:pt>
                <c:pt idx="141">
                  <c:v>38292</c:v>
                </c:pt>
                <c:pt idx="142">
                  <c:v>38322</c:v>
                </c:pt>
                <c:pt idx="143">
                  <c:v>38353</c:v>
                </c:pt>
                <c:pt idx="144">
                  <c:v>38384</c:v>
                </c:pt>
                <c:pt idx="145">
                  <c:v>38412</c:v>
                </c:pt>
                <c:pt idx="146">
                  <c:v>38443</c:v>
                </c:pt>
                <c:pt idx="147">
                  <c:v>38473</c:v>
                </c:pt>
                <c:pt idx="148">
                  <c:v>38504</c:v>
                </c:pt>
                <c:pt idx="149">
                  <c:v>38534</c:v>
                </c:pt>
                <c:pt idx="150">
                  <c:v>38565</c:v>
                </c:pt>
                <c:pt idx="151">
                  <c:v>38596</c:v>
                </c:pt>
                <c:pt idx="152">
                  <c:v>38626</c:v>
                </c:pt>
                <c:pt idx="153">
                  <c:v>38657</c:v>
                </c:pt>
                <c:pt idx="154">
                  <c:v>38687</c:v>
                </c:pt>
                <c:pt idx="155">
                  <c:v>38718</c:v>
                </c:pt>
                <c:pt idx="156">
                  <c:v>38749</c:v>
                </c:pt>
                <c:pt idx="157">
                  <c:v>38777</c:v>
                </c:pt>
                <c:pt idx="158">
                  <c:v>38808</c:v>
                </c:pt>
                <c:pt idx="159">
                  <c:v>38838</c:v>
                </c:pt>
                <c:pt idx="160">
                  <c:v>38869</c:v>
                </c:pt>
                <c:pt idx="161">
                  <c:v>38899</c:v>
                </c:pt>
                <c:pt idx="162">
                  <c:v>38930</c:v>
                </c:pt>
                <c:pt idx="163">
                  <c:v>38961</c:v>
                </c:pt>
                <c:pt idx="164">
                  <c:v>38991</c:v>
                </c:pt>
                <c:pt idx="165">
                  <c:v>39022</c:v>
                </c:pt>
                <c:pt idx="166">
                  <c:v>39052</c:v>
                </c:pt>
                <c:pt idx="167">
                  <c:v>39083</c:v>
                </c:pt>
                <c:pt idx="168">
                  <c:v>39114</c:v>
                </c:pt>
                <c:pt idx="169">
                  <c:v>39142</c:v>
                </c:pt>
                <c:pt idx="170">
                  <c:v>39173</c:v>
                </c:pt>
                <c:pt idx="171">
                  <c:v>39203</c:v>
                </c:pt>
                <c:pt idx="172">
                  <c:v>39234</c:v>
                </c:pt>
                <c:pt idx="173">
                  <c:v>39264</c:v>
                </c:pt>
                <c:pt idx="174">
                  <c:v>39295</c:v>
                </c:pt>
                <c:pt idx="175">
                  <c:v>39326</c:v>
                </c:pt>
                <c:pt idx="176">
                  <c:v>39356</c:v>
                </c:pt>
                <c:pt idx="177">
                  <c:v>39387</c:v>
                </c:pt>
                <c:pt idx="178">
                  <c:v>39417</c:v>
                </c:pt>
                <c:pt idx="179">
                  <c:v>39448</c:v>
                </c:pt>
                <c:pt idx="180">
                  <c:v>39479</c:v>
                </c:pt>
                <c:pt idx="181">
                  <c:v>39508</c:v>
                </c:pt>
                <c:pt idx="182">
                  <c:v>39539</c:v>
                </c:pt>
                <c:pt idx="183">
                  <c:v>39569</c:v>
                </c:pt>
                <c:pt idx="184">
                  <c:v>39600</c:v>
                </c:pt>
                <c:pt idx="185">
                  <c:v>39630</c:v>
                </c:pt>
                <c:pt idx="186">
                  <c:v>39661</c:v>
                </c:pt>
                <c:pt idx="187">
                  <c:v>39692</c:v>
                </c:pt>
                <c:pt idx="188">
                  <c:v>39722</c:v>
                </c:pt>
                <c:pt idx="189">
                  <c:v>39753</c:v>
                </c:pt>
                <c:pt idx="190">
                  <c:v>39783</c:v>
                </c:pt>
                <c:pt idx="191">
                  <c:v>39814</c:v>
                </c:pt>
                <c:pt idx="192">
                  <c:v>39845</c:v>
                </c:pt>
                <c:pt idx="193">
                  <c:v>39873</c:v>
                </c:pt>
                <c:pt idx="194">
                  <c:v>39904</c:v>
                </c:pt>
                <c:pt idx="195">
                  <c:v>39934</c:v>
                </c:pt>
                <c:pt idx="196">
                  <c:v>39965</c:v>
                </c:pt>
                <c:pt idx="197">
                  <c:v>39995</c:v>
                </c:pt>
                <c:pt idx="198">
                  <c:v>40026</c:v>
                </c:pt>
                <c:pt idx="199">
                  <c:v>40057</c:v>
                </c:pt>
                <c:pt idx="200">
                  <c:v>40087</c:v>
                </c:pt>
                <c:pt idx="201">
                  <c:v>40118</c:v>
                </c:pt>
                <c:pt idx="202">
                  <c:v>40148</c:v>
                </c:pt>
                <c:pt idx="203">
                  <c:v>40179</c:v>
                </c:pt>
                <c:pt idx="204">
                  <c:v>40210</c:v>
                </c:pt>
                <c:pt idx="205">
                  <c:v>40238</c:v>
                </c:pt>
                <c:pt idx="206">
                  <c:v>40269</c:v>
                </c:pt>
                <c:pt idx="207">
                  <c:v>40299</c:v>
                </c:pt>
                <c:pt idx="208">
                  <c:v>40330</c:v>
                </c:pt>
                <c:pt idx="209">
                  <c:v>40360</c:v>
                </c:pt>
                <c:pt idx="210">
                  <c:v>40391</c:v>
                </c:pt>
                <c:pt idx="211">
                  <c:v>40422</c:v>
                </c:pt>
                <c:pt idx="212">
                  <c:v>40452</c:v>
                </c:pt>
                <c:pt idx="213">
                  <c:v>40483</c:v>
                </c:pt>
                <c:pt idx="214">
                  <c:v>40513</c:v>
                </c:pt>
                <c:pt idx="215">
                  <c:v>40544</c:v>
                </c:pt>
                <c:pt idx="216">
                  <c:v>40575</c:v>
                </c:pt>
                <c:pt idx="217">
                  <c:v>40603</c:v>
                </c:pt>
                <c:pt idx="218">
                  <c:v>40634</c:v>
                </c:pt>
                <c:pt idx="219">
                  <c:v>40664</c:v>
                </c:pt>
                <c:pt idx="220">
                  <c:v>40695</c:v>
                </c:pt>
                <c:pt idx="221">
                  <c:v>40725</c:v>
                </c:pt>
                <c:pt idx="222">
                  <c:v>40756</c:v>
                </c:pt>
                <c:pt idx="223">
                  <c:v>40787</c:v>
                </c:pt>
                <c:pt idx="224">
                  <c:v>40817</c:v>
                </c:pt>
                <c:pt idx="225">
                  <c:v>40848</c:v>
                </c:pt>
                <c:pt idx="226">
                  <c:v>40878</c:v>
                </c:pt>
                <c:pt idx="227">
                  <c:v>40909</c:v>
                </c:pt>
                <c:pt idx="228">
                  <c:v>40940</c:v>
                </c:pt>
                <c:pt idx="229">
                  <c:v>40969</c:v>
                </c:pt>
                <c:pt idx="230">
                  <c:v>41000</c:v>
                </c:pt>
                <c:pt idx="231">
                  <c:v>41030</c:v>
                </c:pt>
                <c:pt idx="232">
                  <c:v>41061</c:v>
                </c:pt>
                <c:pt idx="233">
                  <c:v>41091</c:v>
                </c:pt>
                <c:pt idx="234">
                  <c:v>41122</c:v>
                </c:pt>
                <c:pt idx="235">
                  <c:v>41153</c:v>
                </c:pt>
                <c:pt idx="236">
                  <c:v>41183</c:v>
                </c:pt>
                <c:pt idx="237">
                  <c:v>41214</c:v>
                </c:pt>
                <c:pt idx="238">
                  <c:v>41244</c:v>
                </c:pt>
                <c:pt idx="239">
                  <c:v>41275</c:v>
                </c:pt>
                <c:pt idx="240">
                  <c:v>41306</c:v>
                </c:pt>
                <c:pt idx="241">
                  <c:v>41334</c:v>
                </c:pt>
                <c:pt idx="242">
                  <c:v>41365</c:v>
                </c:pt>
                <c:pt idx="243">
                  <c:v>41395</c:v>
                </c:pt>
                <c:pt idx="244">
                  <c:v>41426</c:v>
                </c:pt>
                <c:pt idx="245">
                  <c:v>41456</c:v>
                </c:pt>
                <c:pt idx="246">
                  <c:v>41487</c:v>
                </c:pt>
                <c:pt idx="247">
                  <c:v>41518</c:v>
                </c:pt>
                <c:pt idx="248">
                  <c:v>41548</c:v>
                </c:pt>
                <c:pt idx="249">
                  <c:v>41579</c:v>
                </c:pt>
                <c:pt idx="250">
                  <c:v>41609</c:v>
                </c:pt>
                <c:pt idx="251">
                  <c:v>41640</c:v>
                </c:pt>
                <c:pt idx="252">
                  <c:v>41671</c:v>
                </c:pt>
                <c:pt idx="253">
                  <c:v>41699</c:v>
                </c:pt>
                <c:pt idx="254">
                  <c:v>41730</c:v>
                </c:pt>
                <c:pt idx="255">
                  <c:v>41760</c:v>
                </c:pt>
                <c:pt idx="256">
                  <c:v>41791</c:v>
                </c:pt>
                <c:pt idx="257">
                  <c:v>41821</c:v>
                </c:pt>
                <c:pt idx="258">
                  <c:v>41852</c:v>
                </c:pt>
                <c:pt idx="259">
                  <c:v>41883</c:v>
                </c:pt>
                <c:pt idx="260">
                  <c:v>41913</c:v>
                </c:pt>
                <c:pt idx="261">
                  <c:v>41944</c:v>
                </c:pt>
                <c:pt idx="262">
                  <c:v>41974</c:v>
                </c:pt>
                <c:pt idx="263">
                  <c:v>42005</c:v>
                </c:pt>
                <c:pt idx="264">
                  <c:v>42036</c:v>
                </c:pt>
                <c:pt idx="265">
                  <c:v>42064</c:v>
                </c:pt>
                <c:pt idx="266">
                  <c:v>42095</c:v>
                </c:pt>
                <c:pt idx="267">
                  <c:v>42125</c:v>
                </c:pt>
                <c:pt idx="268">
                  <c:v>42156</c:v>
                </c:pt>
                <c:pt idx="269">
                  <c:v>42186</c:v>
                </c:pt>
                <c:pt idx="270">
                  <c:v>42217</c:v>
                </c:pt>
                <c:pt idx="271">
                  <c:v>42248</c:v>
                </c:pt>
                <c:pt idx="272">
                  <c:v>42278</c:v>
                </c:pt>
                <c:pt idx="273">
                  <c:v>42309</c:v>
                </c:pt>
                <c:pt idx="274">
                  <c:v>42339</c:v>
                </c:pt>
                <c:pt idx="275">
                  <c:v>42370</c:v>
                </c:pt>
                <c:pt idx="276">
                  <c:v>42401</c:v>
                </c:pt>
                <c:pt idx="277">
                  <c:v>42430</c:v>
                </c:pt>
                <c:pt idx="278">
                  <c:v>42461</c:v>
                </c:pt>
                <c:pt idx="279">
                  <c:v>42491</c:v>
                </c:pt>
                <c:pt idx="280">
                  <c:v>42522</c:v>
                </c:pt>
                <c:pt idx="281">
                  <c:v>42552</c:v>
                </c:pt>
                <c:pt idx="282">
                  <c:v>42583</c:v>
                </c:pt>
                <c:pt idx="283">
                  <c:v>42614</c:v>
                </c:pt>
                <c:pt idx="284">
                  <c:v>42644</c:v>
                </c:pt>
                <c:pt idx="285">
                  <c:v>42675</c:v>
                </c:pt>
                <c:pt idx="286">
                  <c:v>42705</c:v>
                </c:pt>
                <c:pt idx="287">
                  <c:v>42736</c:v>
                </c:pt>
                <c:pt idx="288">
                  <c:v>42767</c:v>
                </c:pt>
                <c:pt idx="289">
                  <c:v>42795</c:v>
                </c:pt>
                <c:pt idx="290">
                  <c:v>42826</c:v>
                </c:pt>
                <c:pt idx="291">
                  <c:v>42856</c:v>
                </c:pt>
                <c:pt idx="292">
                  <c:v>42887</c:v>
                </c:pt>
                <c:pt idx="293">
                  <c:v>42917</c:v>
                </c:pt>
                <c:pt idx="294">
                  <c:v>42948</c:v>
                </c:pt>
                <c:pt idx="295">
                  <c:v>42979</c:v>
                </c:pt>
                <c:pt idx="296">
                  <c:v>43009</c:v>
                </c:pt>
                <c:pt idx="297">
                  <c:v>43040</c:v>
                </c:pt>
                <c:pt idx="298">
                  <c:v>43070</c:v>
                </c:pt>
                <c:pt idx="299">
                  <c:v>43101</c:v>
                </c:pt>
                <c:pt idx="300">
                  <c:v>43132</c:v>
                </c:pt>
                <c:pt idx="301">
                  <c:v>43160</c:v>
                </c:pt>
                <c:pt idx="302">
                  <c:v>43191</c:v>
                </c:pt>
                <c:pt idx="303">
                  <c:v>43221</c:v>
                </c:pt>
                <c:pt idx="304">
                  <c:v>43252</c:v>
                </c:pt>
                <c:pt idx="305">
                  <c:v>43282</c:v>
                </c:pt>
                <c:pt idx="306">
                  <c:v>43313</c:v>
                </c:pt>
                <c:pt idx="307">
                  <c:v>43344</c:v>
                </c:pt>
                <c:pt idx="308">
                  <c:v>43374</c:v>
                </c:pt>
                <c:pt idx="309">
                  <c:v>43405</c:v>
                </c:pt>
                <c:pt idx="310">
                  <c:v>43435</c:v>
                </c:pt>
                <c:pt idx="311">
                  <c:v>43466</c:v>
                </c:pt>
                <c:pt idx="312">
                  <c:v>43497</c:v>
                </c:pt>
                <c:pt idx="313">
                  <c:v>43525</c:v>
                </c:pt>
                <c:pt idx="314">
                  <c:v>43556</c:v>
                </c:pt>
                <c:pt idx="315">
                  <c:v>43586</c:v>
                </c:pt>
                <c:pt idx="316">
                  <c:v>43617</c:v>
                </c:pt>
                <c:pt idx="317">
                  <c:v>43647</c:v>
                </c:pt>
                <c:pt idx="318">
                  <c:v>43678</c:v>
                </c:pt>
                <c:pt idx="319">
                  <c:v>43709</c:v>
                </c:pt>
              </c:numCache>
            </c:numRef>
          </c:cat>
          <c:val>
            <c:numRef>
              <c:f>'Comparación con Chile (real)'!$B$2:$B$321</c:f>
              <c:numCache>
                <c:formatCode>#,##0.00</c:formatCode>
                <c:ptCount val="320"/>
                <c:pt idx="0">
                  <c:v>7.27</c:v>
                </c:pt>
                <c:pt idx="1">
                  <c:v>7.36</c:v>
                </c:pt>
                <c:pt idx="2">
                  <c:v>7.35</c:v>
                </c:pt>
                <c:pt idx="3">
                  <c:v>7.5</c:v>
                </c:pt>
                <c:pt idx="4">
                  <c:v>7.28</c:v>
                </c:pt>
                <c:pt idx="5">
                  <c:v>6.88</c:v>
                </c:pt>
                <c:pt idx="6">
                  <c:v>6.48</c:v>
                </c:pt>
                <c:pt idx="7">
                  <c:v>6.41</c:v>
                </c:pt>
                <c:pt idx="8">
                  <c:v>6.49</c:v>
                </c:pt>
                <c:pt idx="9">
                  <c:v>6.52</c:v>
                </c:pt>
                <c:pt idx="10">
                  <c:v>6.39</c:v>
                </c:pt>
                <c:pt idx="11">
                  <c:v>6.17</c:v>
                </c:pt>
                <c:pt idx="12">
                  <c:v>5.98</c:v>
                </c:pt>
                <c:pt idx="13">
                  <c:v>5.97</c:v>
                </c:pt>
                <c:pt idx="14">
                  <c:v>6</c:v>
                </c:pt>
                <c:pt idx="15">
                  <c:v>5.87</c:v>
                </c:pt>
                <c:pt idx="16">
                  <c:v>5.86</c:v>
                </c:pt>
                <c:pt idx="17">
                  <c:v>5.97</c:v>
                </c:pt>
                <c:pt idx="18">
                  <c:v>5.98</c:v>
                </c:pt>
                <c:pt idx="19">
                  <c:v>5.95</c:v>
                </c:pt>
                <c:pt idx="20">
                  <c:v>5.93</c:v>
                </c:pt>
                <c:pt idx="21">
                  <c:v>5.95</c:v>
                </c:pt>
                <c:pt idx="22">
                  <c:v>5.89</c:v>
                </c:pt>
                <c:pt idx="23">
                  <c:v>5.94</c:v>
                </c:pt>
                <c:pt idx="24">
                  <c:v>6.11</c:v>
                </c:pt>
                <c:pt idx="25">
                  <c:v>6.25</c:v>
                </c:pt>
                <c:pt idx="26">
                  <c:v>6.36</c:v>
                </c:pt>
                <c:pt idx="27">
                  <c:v>6.25</c:v>
                </c:pt>
                <c:pt idx="28">
                  <c:v>6.03</c:v>
                </c:pt>
                <c:pt idx="29">
                  <c:v>5.69</c:v>
                </c:pt>
                <c:pt idx="30">
                  <c:v>5.91</c:v>
                </c:pt>
                <c:pt idx="31">
                  <c:v>6.11</c:v>
                </c:pt>
                <c:pt idx="32">
                  <c:v>6.39</c:v>
                </c:pt>
                <c:pt idx="33">
                  <c:v>6.62</c:v>
                </c:pt>
                <c:pt idx="34">
                  <c:v>6.72</c:v>
                </c:pt>
                <c:pt idx="35">
                  <c:v>6.46</c:v>
                </c:pt>
                <c:pt idx="36">
                  <c:v>6.35</c:v>
                </c:pt>
                <c:pt idx="37">
                  <c:v>6.39</c:v>
                </c:pt>
                <c:pt idx="38">
                  <c:v>6.47</c:v>
                </c:pt>
                <c:pt idx="39">
                  <c:v>6.38</c:v>
                </c:pt>
                <c:pt idx="40">
                  <c:v>6.29</c:v>
                </c:pt>
                <c:pt idx="41">
                  <c:v>6.12</c:v>
                </c:pt>
                <c:pt idx="42">
                  <c:v>6.08</c:v>
                </c:pt>
                <c:pt idx="43">
                  <c:v>6.03</c:v>
                </c:pt>
                <c:pt idx="44">
                  <c:v>5.92</c:v>
                </c:pt>
                <c:pt idx="45">
                  <c:v>5.9</c:v>
                </c:pt>
                <c:pt idx="46">
                  <c:v>5.93</c:v>
                </c:pt>
                <c:pt idx="47">
                  <c:v>5.94</c:v>
                </c:pt>
                <c:pt idx="48">
                  <c:v>6.03</c:v>
                </c:pt>
                <c:pt idx="49">
                  <c:v>6.07</c:v>
                </c:pt>
                <c:pt idx="50">
                  <c:v>6.14</c:v>
                </c:pt>
                <c:pt idx="51">
                  <c:v>6.23</c:v>
                </c:pt>
                <c:pt idx="52">
                  <c:v>6.24</c:v>
                </c:pt>
                <c:pt idx="53">
                  <c:v>6.43</c:v>
                </c:pt>
                <c:pt idx="54">
                  <c:v>6.54</c:v>
                </c:pt>
                <c:pt idx="55">
                  <c:v>6.67</c:v>
                </c:pt>
                <c:pt idx="56">
                  <c:v>6.84</c:v>
                </c:pt>
                <c:pt idx="57">
                  <c:v>6.79</c:v>
                </c:pt>
                <c:pt idx="58">
                  <c:v>6.84</c:v>
                </c:pt>
                <c:pt idx="59">
                  <c:v>7.04</c:v>
                </c:pt>
                <c:pt idx="60">
                  <c:v>7.14</c:v>
                </c:pt>
                <c:pt idx="61">
                  <c:v>6.99</c:v>
                </c:pt>
                <c:pt idx="62">
                  <c:v>6.99</c:v>
                </c:pt>
                <c:pt idx="63">
                  <c:v>7</c:v>
                </c:pt>
                <c:pt idx="64">
                  <c:v>7.14</c:v>
                </c:pt>
                <c:pt idx="65">
                  <c:v>7.31</c:v>
                </c:pt>
                <c:pt idx="66">
                  <c:v>7.61</c:v>
                </c:pt>
                <c:pt idx="67">
                  <c:v>8.3699999999999992</c:v>
                </c:pt>
                <c:pt idx="68">
                  <c:v>7.6</c:v>
                </c:pt>
                <c:pt idx="69">
                  <c:v>7.05</c:v>
                </c:pt>
                <c:pt idx="70">
                  <c:v>7.1</c:v>
                </c:pt>
                <c:pt idx="71">
                  <c:v>6.75</c:v>
                </c:pt>
                <c:pt idx="72">
                  <c:v>6.45</c:v>
                </c:pt>
                <c:pt idx="74">
                  <c:v>6.37</c:v>
                </c:pt>
                <c:pt idx="75">
                  <c:v>6.25</c:v>
                </c:pt>
                <c:pt idx="76">
                  <c:v>6.16</c:v>
                </c:pt>
                <c:pt idx="77">
                  <c:v>6.43</c:v>
                </c:pt>
                <c:pt idx="78">
                  <c:v>6.57</c:v>
                </c:pt>
                <c:pt idx="79">
                  <c:v>6.56</c:v>
                </c:pt>
                <c:pt idx="80">
                  <c:v>6.71</c:v>
                </c:pt>
                <c:pt idx="81">
                  <c:v>6.82</c:v>
                </c:pt>
                <c:pt idx="82">
                  <c:v>6.82</c:v>
                </c:pt>
                <c:pt idx="83">
                  <c:v>6.76</c:v>
                </c:pt>
                <c:pt idx="84">
                  <c:v>6.8</c:v>
                </c:pt>
                <c:pt idx="85">
                  <c:v>6.78</c:v>
                </c:pt>
                <c:pt idx="86">
                  <c:v>6.67</c:v>
                </c:pt>
                <c:pt idx="87">
                  <c:v>6.77</c:v>
                </c:pt>
                <c:pt idx="88">
                  <c:v>6.67</c:v>
                </c:pt>
                <c:pt idx="89">
                  <c:v>6.44</c:v>
                </c:pt>
                <c:pt idx="90">
                  <c:v>6.26</c:v>
                </c:pt>
                <c:pt idx="91">
                  <c:v>6.29</c:v>
                </c:pt>
                <c:pt idx="92">
                  <c:v>6.22</c:v>
                </c:pt>
                <c:pt idx="93">
                  <c:v>6.14</c:v>
                </c:pt>
                <c:pt idx="94">
                  <c:v>6.08</c:v>
                </c:pt>
                <c:pt idx="95">
                  <c:v>5.86</c:v>
                </c:pt>
                <c:pt idx="96">
                  <c:v>5.55</c:v>
                </c:pt>
                <c:pt idx="97">
                  <c:v>5.33</c:v>
                </c:pt>
                <c:pt idx="98">
                  <c:v>5.45</c:v>
                </c:pt>
                <c:pt idx="99">
                  <c:v>5.59</c:v>
                </c:pt>
                <c:pt idx="100">
                  <c:v>5.72</c:v>
                </c:pt>
                <c:pt idx="101">
                  <c:v>5.63</c:v>
                </c:pt>
                <c:pt idx="102">
                  <c:v>6.03</c:v>
                </c:pt>
                <c:pt idx="103">
                  <c:v>5.77</c:v>
                </c:pt>
                <c:pt idx="104">
                  <c:v>5.46</c:v>
                </c:pt>
                <c:pt idx="105">
                  <c:v>5.34</c:v>
                </c:pt>
                <c:pt idx="106">
                  <c:v>5.39</c:v>
                </c:pt>
                <c:pt idx="107">
                  <c:v>5.1100000000000003</c:v>
                </c:pt>
                <c:pt idx="108">
                  <c:v>4.92</c:v>
                </c:pt>
                <c:pt idx="109">
                  <c:v>4.84</c:v>
                </c:pt>
                <c:pt idx="110">
                  <c:v>5</c:v>
                </c:pt>
                <c:pt idx="111">
                  <c:v>5.17</c:v>
                </c:pt>
                <c:pt idx="112">
                  <c:v>5.15</c:v>
                </c:pt>
                <c:pt idx="113">
                  <c:v>4.71</c:v>
                </c:pt>
                <c:pt idx="114">
                  <c:v>4.32</c:v>
                </c:pt>
                <c:pt idx="115">
                  <c:v>3.55</c:v>
                </c:pt>
                <c:pt idx="116">
                  <c:v>3.87</c:v>
                </c:pt>
                <c:pt idx="117">
                  <c:v>3.96</c:v>
                </c:pt>
                <c:pt idx="118">
                  <c:v>4.0599999999999996</c:v>
                </c:pt>
                <c:pt idx="119">
                  <c:v>3.9</c:v>
                </c:pt>
                <c:pt idx="120">
                  <c:v>3.94</c:v>
                </c:pt>
                <c:pt idx="121">
                  <c:v>3.79</c:v>
                </c:pt>
                <c:pt idx="122">
                  <c:v>3.85</c:v>
                </c:pt>
                <c:pt idx="123">
                  <c:v>3.91</c:v>
                </c:pt>
                <c:pt idx="124">
                  <c:v>3.86</c:v>
                </c:pt>
                <c:pt idx="125">
                  <c:v>3.9</c:v>
                </c:pt>
                <c:pt idx="126">
                  <c:v>3.92</c:v>
                </c:pt>
                <c:pt idx="127">
                  <c:v>4.22</c:v>
                </c:pt>
                <c:pt idx="128">
                  <c:v>4.08</c:v>
                </c:pt>
                <c:pt idx="129">
                  <c:v>4.08</c:v>
                </c:pt>
                <c:pt idx="130">
                  <c:v>4.3</c:v>
                </c:pt>
                <c:pt idx="131">
                  <c:v>3.98</c:v>
                </c:pt>
                <c:pt idx="132">
                  <c:v>3.81</c:v>
                </c:pt>
                <c:pt idx="133">
                  <c:v>3.53</c:v>
                </c:pt>
                <c:pt idx="134">
                  <c:v>3.8</c:v>
                </c:pt>
                <c:pt idx="135">
                  <c:v>3.74</c:v>
                </c:pt>
                <c:pt idx="136">
                  <c:v>3.8</c:v>
                </c:pt>
                <c:pt idx="137">
                  <c:v>3.67</c:v>
                </c:pt>
                <c:pt idx="138">
                  <c:v>3.17</c:v>
                </c:pt>
                <c:pt idx="139">
                  <c:v>3.28</c:v>
                </c:pt>
                <c:pt idx="140">
                  <c:v>3.25</c:v>
                </c:pt>
                <c:pt idx="141">
                  <c:v>3.21</c:v>
                </c:pt>
                <c:pt idx="142">
                  <c:v>3.26</c:v>
                </c:pt>
                <c:pt idx="143" formatCode="General">
                  <c:v>3.77</c:v>
                </c:pt>
                <c:pt idx="144" formatCode="General">
                  <c:v>3.63</c:v>
                </c:pt>
                <c:pt idx="145" formatCode="General">
                  <c:v>3.52</c:v>
                </c:pt>
                <c:pt idx="146" formatCode="General">
                  <c:v>3.21</c:v>
                </c:pt>
                <c:pt idx="147" formatCode="General">
                  <c:v>2.84</c:v>
                </c:pt>
                <c:pt idx="148" formatCode="General">
                  <c:v>2.93</c:v>
                </c:pt>
                <c:pt idx="149" formatCode="General">
                  <c:v>3.05</c:v>
                </c:pt>
                <c:pt idx="150" formatCode="General">
                  <c:v>2.8</c:v>
                </c:pt>
                <c:pt idx="151" formatCode="General">
                  <c:v>2.88</c:v>
                </c:pt>
                <c:pt idx="152" formatCode="General">
                  <c:v>3.79</c:v>
                </c:pt>
                <c:pt idx="153" formatCode="General">
                  <c:v>4.18</c:v>
                </c:pt>
                <c:pt idx="154" formatCode="General">
                  <c:v>4.0599999999999996</c:v>
                </c:pt>
                <c:pt idx="155" formatCode="General">
                  <c:v>3.82</c:v>
                </c:pt>
                <c:pt idx="156" formatCode="General">
                  <c:v>3.7</c:v>
                </c:pt>
                <c:pt idx="157" formatCode="General">
                  <c:v>3.81</c:v>
                </c:pt>
                <c:pt idx="158" formatCode="General">
                  <c:v>3.84</c:v>
                </c:pt>
                <c:pt idx="159" formatCode="General">
                  <c:v>4.03</c:v>
                </c:pt>
                <c:pt idx="160" formatCode="General">
                  <c:v>4.1100000000000003</c:v>
                </c:pt>
                <c:pt idx="161" formatCode="General">
                  <c:v>4.0199999999999996</c:v>
                </c:pt>
                <c:pt idx="162" formatCode="General">
                  <c:v>3.82</c:v>
                </c:pt>
                <c:pt idx="163" formatCode="General">
                  <c:v>3.61</c:v>
                </c:pt>
                <c:pt idx="164" formatCode="General">
                  <c:v>3.45</c:v>
                </c:pt>
                <c:pt idx="165" formatCode="General">
                  <c:v>3.32</c:v>
                </c:pt>
                <c:pt idx="166" formatCode="General">
                  <c:v>3.18</c:v>
                </c:pt>
                <c:pt idx="167" formatCode="General">
                  <c:v>3.13</c:v>
                </c:pt>
                <c:pt idx="168" formatCode="General">
                  <c:v>3.17</c:v>
                </c:pt>
                <c:pt idx="169" formatCode="General">
                  <c:v>3.16</c:v>
                </c:pt>
                <c:pt idx="170" formatCode="General">
                  <c:v>3.04</c:v>
                </c:pt>
                <c:pt idx="171" formatCode="General">
                  <c:v>3.22</c:v>
                </c:pt>
                <c:pt idx="172" formatCode="General">
                  <c:v>3.52</c:v>
                </c:pt>
                <c:pt idx="173" formatCode="General">
                  <c:v>3.54</c:v>
                </c:pt>
                <c:pt idx="174" formatCode="General">
                  <c:v>3.42</c:v>
                </c:pt>
                <c:pt idx="175" formatCode="General">
                  <c:v>3.22</c:v>
                </c:pt>
                <c:pt idx="176" formatCode="General">
                  <c:v>3.26</c:v>
                </c:pt>
                <c:pt idx="177" formatCode="General">
                  <c:v>3.01</c:v>
                </c:pt>
                <c:pt idx="178" formatCode="General">
                  <c:v>2.9</c:v>
                </c:pt>
                <c:pt idx="179" formatCode="General">
                  <c:v>2.91</c:v>
                </c:pt>
                <c:pt idx="180" formatCode="General">
                  <c:v>2.73</c:v>
                </c:pt>
                <c:pt idx="181" formatCode="General">
                  <c:v>2.31</c:v>
                </c:pt>
                <c:pt idx="182" formatCode="General">
                  <c:v>2.2799999999999998</c:v>
                </c:pt>
                <c:pt idx="183" formatCode="General">
                  <c:v>2.79</c:v>
                </c:pt>
                <c:pt idx="184" formatCode="General">
                  <c:v>3.06</c:v>
                </c:pt>
                <c:pt idx="185" formatCode="General">
                  <c:v>3.14</c:v>
                </c:pt>
                <c:pt idx="186" formatCode="General">
                  <c:v>3.08</c:v>
                </c:pt>
                <c:pt idx="187" formatCode="General">
                  <c:v>2.98</c:v>
                </c:pt>
                <c:pt idx="188" formatCode="General">
                  <c:v>2.76</c:v>
                </c:pt>
                <c:pt idx="189" formatCode="General">
                  <c:v>2.68</c:v>
                </c:pt>
                <c:pt idx="190" formatCode="General">
                  <c:v>2.48</c:v>
                </c:pt>
                <c:pt idx="191" formatCode="General">
                  <c:v>1.58</c:v>
                </c:pt>
                <c:pt idx="192" formatCode="General">
                  <c:v>1.48</c:v>
                </c:pt>
                <c:pt idx="193" formatCode="General">
                  <c:v>1.08</c:v>
                </c:pt>
                <c:pt idx="194" formatCode="General">
                  <c:v>1.51</c:v>
                </c:pt>
                <c:pt idx="195" formatCode="General">
                  <c:v>2.0099999999999998</c:v>
                </c:pt>
                <c:pt idx="196" formatCode="General">
                  <c:v>2.16</c:v>
                </c:pt>
                <c:pt idx="197" formatCode="General">
                  <c:v>2.08</c:v>
                </c:pt>
                <c:pt idx="198" formatCode="General">
                  <c:v>1.99</c:v>
                </c:pt>
                <c:pt idx="199" formatCode="General">
                  <c:v>2.0299999999999998</c:v>
                </c:pt>
                <c:pt idx="200" formatCode="General">
                  <c:v>2.2799999999999998</c:v>
                </c:pt>
                <c:pt idx="201" formatCode="General">
                  <c:v>2.4900000000000002</c:v>
                </c:pt>
                <c:pt idx="202" formatCode="General">
                  <c:v>2.62</c:v>
                </c:pt>
                <c:pt idx="203" formatCode="General">
                  <c:v>2.62</c:v>
                </c:pt>
                <c:pt idx="204" formatCode="General">
                  <c:v>2.4700000000000002</c:v>
                </c:pt>
                <c:pt idx="205" formatCode="General">
                  <c:v>2.36</c:v>
                </c:pt>
                <c:pt idx="206" formatCode="General">
                  <c:v>2.5099999999999998</c:v>
                </c:pt>
                <c:pt idx="207" formatCode="General">
                  <c:v>2.48</c:v>
                </c:pt>
                <c:pt idx="208" formatCode="General">
                  <c:v>2.31</c:v>
                </c:pt>
                <c:pt idx="209" formatCode="General">
                  <c:v>2.2200000000000002</c:v>
                </c:pt>
                <c:pt idx="210" formatCode="General">
                  <c:v>2.2200000000000002</c:v>
                </c:pt>
                <c:pt idx="211" formatCode="General">
                  <c:v>2.04</c:v>
                </c:pt>
                <c:pt idx="212" formatCode="General">
                  <c:v>2.4500000000000002</c:v>
                </c:pt>
                <c:pt idx="213" formatCode="General">
                  <c:v>2.76</c:v>
                </c:pt>
                <c:pt idx="214" formatCode="General">
                  <c:v>2.78</c:v>
                </c:pt>
                <c:pt idx="215" formatCode="General">
                  <c:v>3.05</c:v>
                </c:pt>
                <c:pt idx="216" formatCode="General">
                  <c:v>2.98</c:v>
                </c:pt>
                <c:pt idx="217" formatCode="General">
                  <c:v>2.62</c:v>
                </c:pt>
                <c:pt idx="218" formatCode="General">
                  <c:v>2.5499999999999998</c:v>
                </c:pt>
                <c:pt idx="219" formatCode="General">
                  <c:v>2.54</c:v>
                </c:pt>
                <c:pt idx="220" formatCode="General">
                  <c:v>2.4900000000000002</c:v>
                </c:pt>
                <c:pt idx="221" formatCode="General">
                  <c:v>2.4900000000000002</c:v>
                </c:pt>
                <c:pt idx="222" formatCode="General">
                  <c:v>2.2200000000000002</c:v>
                </c:pt>
                <c:pt idx="223" formatCode="General">
                  <c:v>2.12</c:v>
                </c:pt>
                <c:pt idx="224" formatCode="General">
                  <c:v>2.0499999999999998</c:v>
                </c:pt>
                <c:pt idx="225" formatCode="General">
                  <c:v>2.11</c:v>
                </c:pt>
                <c:pt idx="226" formatCode="General">
                  <c:v>2.0699999999999998</c:v>
                </c:pt>
                <c:pt idx="227" formatCode="General">
                  <c:v>2.0299999999999998</c:v>
                </c:pt>
                <c:pt idx="228" formatCode="General">
                  <c:v>2.2400000000000002</c:v>
                </c:pt>
                <c:pt idx="229" formatCode="General">
                  <c:v>2.39</c:v>
                </c:pt>
                <c:pt idx="230" formatCode="General">
                  <c:v>2.46</c:v>
                </c:pt>
                <c:pt idx="231" formatCode="General">
                  <c:v>2.2799999999999998</c:v>
                </c:pt>
                <c:pt idx="232" formatCode="General">
                  <c:v>2.23</c:v>
                </c:pt>
                <c:pt idx="233" formatCode="General">
                  <c:v>2.23</c:v>
                </c:pt>
                <c:pt idx="234" formatCode="General">
                  <c:v>2.25</c:v>
                </c:pt>
                <c:pt idx="235" formatCode="General">
                  <c:v>2.2799999999999998</c:v>
                </c:pt>
                <c:pt idx="236" formatCode="General">
                  <c:v>2.31</c:v>
                </c:pt>
                <c:pt idx="237" formatCode="General">
                  <c:v>2.33</c:v>
                </c:pt>
                <c:pt idx="238" formatCode="General">
                  <c:v>2.4</c:v>
                </c:pt>
                <c:pt idx="239" formatCode="General">
                  <c:v>2.41</c:v>
                </c:pt>
                <c:pt idx="240" formatCode="General">
                  <c:v>2.46</c:v>
                </c:pt>
                <c:pt idx="241" formatCode="General">
                  <c:v>2.4300000000000002</c:v>
                </c:pt>
                <c:pt idx="242" formatCode="General">
                  <c:v>2.3199999999999998</c:v>
                </c:pt>
                <c:pt idx="243" formatCode="General">
                  <c:v>2.2000000000000002</c:v>
                </c:pt>
                <c:pt idx="244" formatCode="General">
                  <c:v>2.36</c:v>
                </c:pt>
                <c:pt idx="245" formatCode="General">
                  <c:v>2.2400000000000002</c:v>
                </c:pt>
                <c:pt idx="246" formatCode="General">
                  <c:v>2.2999999999999998</c:v>
                </c:pt>
                <c:pt idx="247" formatCode="General">
                  <c:v>2.37</c:v>
                </c:pt>
                <c:pt idx="248" formatCode="General">
                  <c:v>2.25</c:v>
                </c:pt>
                <c:pt idx="249" formatCode="General">
                  <c:v>2.27</c:v>
                </c:pt>
                <c:pt idx="250" formatCode="General">
                  <c:v>2.36</c:v>
                </c:pt>
                <c:pt idx="251" formatCode="General">
                  <c:v>2.34</c:v>
                </c:pt>
                <c:pt idx="252" formatCode="General">
                  <c:v>2.2400000000000002</c:v>
                </c:pt>
                <c:pt idx="253" formatCode="General">
                  <c:v>2.13</c:v>
                </c:pt>
                <c:pt idx="254" formatCode="General">
                  <c:v>1.85</c:v>
                </c:pt>
                <c:pt idx="255" formatCode="General">
                  <c:v>1.87</c:v>
                </c:pt>
                <c:pt idx="256" formatCode="General">
                  <c:v>1.83</c:v>
                </c:pt>
                <c:pt idx="257" formatCode="General">
                  <c:v>1.75</c:v>
                </c:pt>
                <c:pt idx="258" formatCode="General">
                  <c:v>1.53</c:v>
                </c:pt>
                <c:pt idx="259" formatCode="General">
                  <c:v>1.69</c:v>
                </c:pt>
                <c:pt idx="260" formatCode="General">
                  <c:v>1.74</c:v>
                </c:pt>
                <c:pt idx="261" formatCode="General">
                  <c:v>1.7</c:v>
                </c:pt>
                <c:pt idx="262" formatCode="General">
                  <c:v>1.69</c:v>
                </c:pt>
                <c:pt idx="263" formatCode="General">
                  <c:v>1.44</c:v>
                </c:pt>
                <c:pt idx="264" formatCode="General">
                  <c:v>1.35</c:v>
                </c:pt>
                <c:pt idx="265" formatCode="General">
                  <c:v>1.46</c:v>
                </c:pt>
                <c:pt idx="266" formatCode="General">
                  <c:v>1.44</c:v>
                </c:pt>
                <c:pt idx="267" formatCode="General">
                  <c:v>1.62</c:v>
                </c:pt>
                <c:pt idx="268" formatCode="General">
                  <c:v>1.84</c:v>
                </c:pt>
                <c:pt idx="269" formatCode="General">
                  <c:v>1.68</c:v>
                </c:pt>
                <c:pt idx="270" formatCode="General">
                  <c:v>1.7</c:v>
                </c:pt>
                <c:pt idx="271" formatCode="General">
                  <c:v>1.71</c:v>
                </c:pt>
                <c:pt idx="272" formatCode="General">
                  <c:v>1.64</c:v>
                </c:pt>
                <c:pt idx="273" formatCode="General">
                  <c:v>1.75</c:v>
                </c:pt>
                <c:pt idx="274" formatCode="General">
                  <c:v>1.74</c:v>
                </c:pt>
                <c:pt idx="275" formatCode="General">
                  <c:v>1.71</c:v>
                </c:pt>
                <c:pt idx="276" formatCode="General">
                  <c:v>1.62</c:v>
                </c:pt>
                <c:pt idx="277" formatCode="General">
                  <c:v>1.51</c:v>
                </c:pt>
                <c:pt idx="278" formatCode="General">
                  <c:v>1.5</c:v>
                </c:pt>
                <c:pt idx="279" formatCode="General">
                  <c:v>1.55</c:v>
                </c:pt>
                <c:pt idx="280" formatCode="General">
                  <c:v>1.56</c:v>
                </c:pt>
                <c:pt idx="281" formatCode="General">
                  <c:v>1.41</c:v>
                </c:pt>
                <c:pt idx="282" formatCode="General">
                  <c:v>1.28</c:v>
                </c:pt>
                <c:pt idx="283" formatCode="General">
                  <c:v>1.21</c:v>
                </c:pt>
                <c:pt idx="284" formatCode="General">
                  <c:v>1.18</c:v>
                </c:pt>
                <c:pt idx="285" formatCode="General">
                  <c:v>1.56</c:v>
                </c:pt>
                <c:pt idx="286" formatCode="General">
                  <c:v>1.49</c:v>
                </c:pt>
                <c:pt idx="287" formatCode="General">
                  <c:v>1.27</c:v>
                </c:pt>
                <c:pt idx="288" formatCode="General">
                  <c:v>1.26</c:v>
                </c:pt>
                <c:pt idx="289" formatCode="General">
                  <c:v>1.29</c:v>
                </c:pt>
                <c:pt idx="290" formatCode="General">
                  <c:v>1.0900000000000001</c:v>
                </c:pt>
                <c:pt idx="291" formatCode="General">
                  <c:v>1.1599999999999999</c:v>
                </c:pt>
                <c:pt idx="292" formatCode="General">
                  <c:v>1.18</c:v>
                </c:pt>
                <c:pt idx="293" formatCode="General">
                  <c:v>1.33</c:v>
                </c:pt>
                <c:pt idx="294" formatCode="General">
                  <c:v>1.24</c:v>
                </c:pt>
                <c:pt idx="295" formatCode="General">
                  <c:v>1.23</c:v>
                </c:pt>
                <c:pt idx="296" formatCode="General">
                  <c:v>1.42</c:v>
                </c:pt>
                <c:pt idx="297" formatCode="General">
                  <c:v>1.41</c:v>
                </c:pt>
                <c:pt idx="298" formatCode="General">
                  <c:v>1.55</c:v>
                </c:pt>
                <c:pt idx="299" formatCode="General">
                  <c:v>1.5</c:v>
                </c:pt>
                <c:pt idx="300" formatCode="General">
                  <c:v>1.43</c:v>
                </c:pt>
                <c:pt idx="301" formatCode="General">
                  <c:v>1.46</c:v>
                </c:pt>
                <c:pt idx="302" formatCode="General">
                  <c:v>1.39</c:v>
                </c:pt>
                <c:pt idx="303" formatCode="General">
                  <c:v>1.45</c:v>
                </c:pt>
                <c:pt idx="304" formatCode="General">
                  <c:v>1.42</c:v>
                </c:pt>
                <c:pt idx="305" formatCode="General">
                  <c:v>1.39</c:v>
                </c:pt>
                <c:pt idx="306" formatCode="General">
                  <c:v>1.36</c:v>
                </c:pt>
                <c:pt idx="307" formatCode="General">
                  <c:v>1.34</c:v>
                </c:pt>
                <c:pt idx="308" formatCode="General">
                  <c:v>1.49</c:v>
                </c:pt>
                <c:pt idx="309" formatCode="General">
                  <c:v>1.42</c:v>
                </c:pt>
                <c:pt idx="310" formatCode="General">
                  <c:v>1.33</c:v>
                </c:pt>
                <c:pt idx="311" formatCode="General">
                  <c:v>1.23</c:v>
                </c:pt>
                <c:pt idx="312" formatCode="General">
                  <c:v>1.22</c:v>
                </c:pt>
                <c:pt idx="313" formatCode="General">
                  <c:v>1.18</c:v>
                </c:pt>
                <c:pt idx="314" formatCode="General">
                  <c:v>1.08</c:v>
                </c:pt>
                <c:pt idx="315" formatCode="General">
                  <c:v>1.03</c:v>
                </c:pt>
                <c:pt idx="316" formatCode="General">
                  <c:v>0.59</c:v>
                </c:pt>
                <c:pt idx="317" formatCode="General">
                  <c:v>0.41</c:v>
                </c:pt>
                <c:pt idx="318" formatCode="General">
                  <c:v>-0.09</c:v>
                </c:pt>
                <c:pt idx="319" formatCode="General">
                  <c:v>-0.14000000000000001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3E5-44A1-B43A-3AD2B6BEA3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48801048"/>
        <c:axId val="548798424"/>
      </c:lineChart>
      <c:dateAx>
        <c:axId val="548801048"/>
        <c:scaling>
          <c:orientation val="minMax"/>
        </c:scaling>
        <c:delete val="0"/>
        <c:axPos val="b"/>
        <c:numFmt formatCode="[$-C0A]mmm/yy;@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48798424"/>
        <c:crosses val="autoZero"/>
        <c:auto val="1"/>
        <c:lblOffset val="100"/>
        <c:baseTimeUnit val="months"/>
        <c:majorUnit val="11"/>
        <c:majorTimeUnit val="months"/>
      </c:dateAx>
      <c:valAx>
        <c:axId val="548798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48801048"/>
        <c:crosses val="autoZero"/>
        <c:crossBetween val="between"/>
        <c:majorUnit val="3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'Comparación con Chile (real)'!$B$1</c:f>
              <c:strCache>
                <c:ptCount val="1"/>
                <c:pt idx="0">
                  <c:v>SPC UF 10 años</c:v>
                </c:pt>
              </c:strCache>
            </c:strRef>
          </c:tx>
          <c:spPr>
            <a:ln w="3492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trendline>
            <c:spPr>
              <a:ln w="34925" cap="rnd">
                <a:solidFill>
                  <a:schemeClr val="accent5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'Comparación con Chile (real)'!$A$2:$A$321</c:f>
              <c:numCache>
                <c:formatCode>m/d/yyyy</c:formatCode>
                <c:ptCount val="320"/>
                <c:pt idx="0">
                  <c:v>34001</c:v>
                </c:pt>
                <c:pt idx="1">
                  <c:v>34029</c:v>
                </c:pt>
                <c:pt idx="2">
                  <c:v>34060</c:v>
                </c:pt>
                <c:pt idx="3">
                  <c:v>34090</c:v>
                </c:pt>
                <c:pt idx="4">
                  <c:v>34121</c:v>
                </c:pt>
                <c:pt idx="5">
                  <c:v>34151</c:v>
                </c:pt>
                <c:pt idx="6">
                  <c:v>34182</c:v>
                </c:pt>
                <c:pt idx="7">
                  <c:v>34213</c:v>
                </c:pt>
                <c:pt idx="8">
                  <c:v>34243</c:v>
                </c:pt>
                <c:pt idx="9">
                  <c:v>34274</c:v>
                </c:pt>
                <c:pt idx="10">
                  <c:v>34304</c:v>
                </c:pt>
                <c:pt idx="11">
                  <c:v>34335</c:v>
                </c:pt>
                <c:pt idx="12">
                  <c:v>34366</c:v>
                </c:pt>
                <c:pt idx="13">
                  <c:v>34394</c:v>
                </c:pt>
                <c:pt idx="14">
                  <c:v>34425</c:v>
                </c:pt>
                <c:pt idx="15">
                  <c:v>34455</c:v>
                </c:pt>
                <c:pt idx="16">
                  <c:v>34486</c:v>
                </c:pt>
                <c:pt idx="17">
                  <c:v>34516</c:v>
                </c:pt>
                <c:pt idx="18">
                  <c:v>34547</c:v>
                </c:pt>
                <c:pt idx="19">
                  <c:v>34578</c:v>
                </c:pt>
                <c:pt idx="20">
                  <c:v>34608</c:v>
                </c:pt>
                <c:pt idx="21">
                  <c:v>34639</c:v>
                </c:pt>
                <c:pt idx="22">
                  <c:v>34669</c:v>
                </c:pt>
                <c:pt idx="23">
                  <c:v>34700</c:v>
                </c:pt>
                <c:pt idx="24">
                  <c:v>34731</c:v>
                </c:pt>
                <c:pt idx="25">
                  <c:v>34759</c:v>
                </c:pt>
                <c:pt idx="26">
                  <c:v>34790</c:v>
                </c:pt>
                <c:pt idx="27">
                  <c:v>34820</c:v>
                </c:pt>
                <c:pt idx="28">
                  <c:v>34851</c:v>
                </c:pt>
                <c:pt idx="29">
                  <c:v>34881</c:v>
                </c:pt>
                <c:pt idx="30">
                  <c:v>34912</c:v>
                </c:pt>
                <c:pt idx="31">
                  <c:v>34943</c:v>
                </c:pt>
                <c:pt idx="32">
                  <c:v>34973</c:v>
                </c:pt>
                <c:pt idx="33">
                  <c:v>35004</c:v>
                </c:pt>
                <c:pt idx="34">
                  <c:v>35034</c:v>
                </c:pt>
                <c:pt idx="35">
                  <c:v>35065</c:v>
                </c:pt>
                <c:pt idx="36">
                  <c:v>35096</c:v>
                </c:pt>
                <c:pt idx="37">
                  <c:v>35125</c:v>
                </c:pt>
                <c:pt idx="38">
                  <c:v>35156</c:v>
                </c:pt>
                <c:pt idx="39">
                  <c:v>35186</c:v>
                </c:pt>
                <c:pt idx="40">
                  <c:v>35217</c:v>
                </c:pt>
                <c:pt idx="41">
                  <c:v>35247</c:v>
                </c:pt>
                <c:pt idx="42">
                  <c:v>35278</c:v>
                </c:pt>
                <c:pt idx="43">
                  <c:v>35309</c:v>
                </c:pt>
                <c:pt idx="44">
                  <c:v>35339</c:v>
                </c:pt>
                <c:pt idx="45">
                  <c:v>35370</c:v>
                </c:pt>
                <c:pt idx="46">
                  <c:v>35400</c:v>
                </c:pt>
                <c:pt idx="47">
                  <c:v>35431</c:v>
                </c:pt>
                <c:pt idx="48">
                  <c:v>35462</c:v>
                </c:pt>
                <c:pt idx="49">
                  <c:v>35490</c:v>
                </c:pt>
                <c:pt idx="50">
                  <c:v>35521</c:v>
                </c:pt>
                <c:pt idx="51">
                  <c:v>35551</c:v>
                </c:pt>
                <c:pt idx="52">
                  <c:v>35582</c:v>
                </c:pt>
                <c:pt idx="53">
                  <c:v>35612</c:v>
                </c:pt>
                <c:pt idx="54">
                  <c:v>35643</c:v>
                </c:pt>
                <c:pt idx="55">
                  <c:v>35674</c:v>
                </c:pt>
                <c:pt idx="56">
                  <c:v>35704</c:v>
                </c:pt>
                <c:pt idx="57">
                  <c:v>35735</c:v>
                </c:pt>
                <c:pt idx="58">
                  <c:v>35765</c:v>
                </c:pt>
                <c:pt idx="59">
                  <c:v>35796</c:v>
                </c:pt>
                <c:pt idx="60">
                  <c:v>35827</c:v>
                </c:pt>
                <c:pt idx="61">
                  <c:v>35855</c:v>
                </c:pt>
                <c:pt idx="62">
                  <c:v>35886</c:v>
                </c:pt>
                <c:pt idx="63">
                  <c:v>35916</c:v>
                </c:pt>
                <c:pt idx="64">
                  <c:v>35947</c:v>
                </c:pt>
                <c:pt idx="65">
                  <c:v>35977</c:v>
                </c:pt>
                <c:pt idx="66">
                  <c:v>36008</c:v>
                </c:pt>
                <c:pt idx="67">
                  <c:v>36039</c:v>
                </c:pt>
                <c:pt idx="68">
                  <c:v>36069</c:v>
                </c:pt>
                <c:pt idx="69">
                  <c:v>36100</c:v>
                </c:pt>
                <c:pt idx="70">
                  <c:v>36130</c:v>
                </c:pt>
                <c:pt idx="71">
                  <c:v>36161</c:v>
                </c:pt>
                <c:pt idx="72">
                  <c:v>36192</c:v>
                </c:pt>
                <c:pt idx="73">
                  <c:v>36220</c:v>
                </c:pt>
                <c:pt idx="74">
                  <c:v>36251</c:v>
                </c:pt>
                <c:pt idx="75">
                  <c:v>36281</c:v>
                </c:pt>
                <c:pt idx="76">
                  <c:v>36312</c:v>
                </c:pt>
                <c:pt idx="77">
                  <c:v>36342</c:v>
                </c:pt>
                <c:pt idx="78">
                  <c:v>36373</c:v>
                </c:pt>
                <c:pt idx="79">
                  <c:v>36404</c:v>
                </c:pt>
                <c:pt idx="80">
                  <c:v>36434</c:v>
                </c:pt>
                <c:pt idx="81">
                  <c:v>36465</c:v>
                </c:pt>
                <c:pt idx="82">
                  <c:v>36495</c:v>
                </c:pt>
                <c:pt idx="83">
                  <c:v>36526</c:v>
                </c:pt>
                <c:pt idx="84">
                  <c:v>36557</c:v>
                </c:pt>
                <c:pt idx="85">
                  <c:v>36586</c:v>
                </c:pt>
                <c:pt idx="86">
                  <c:v>36617</c:v>
                </c:pt>
                <c:pt idx="87">
                  <c:v>36647</c:v>
                </c:pt>
                <c:pt idx="88">
                  <c:v>36678</c:v>
                </c:pt>
                <c:pt idx="89">
                  <c:v>36708</c:v>
                </c:pt>
                <c:pt idx="90">
                  <c:v>36739</c:v>
                </c:pt>
                <c:pt idx="91">
                  <c:v>36770</c:v>
                </c:pt>
                <c:pt idx="92">
                  <c:v>36800</c:v>
                </c:pt>
                <c:pt idx="93">
                  <c:v>36831</c:v>
                </c:pt>
                <c:pt idx="94">
                  <c:v>36861</c:v>
                </c:pt>
                <c:pt idx="95">
                  <c:v>36892</c:v>
                </c:pt>
                <c:pt idx="96">
                  <c:v>36923</c:v>
                </c:pt>
                <c:pt idx="97">
                  <c:v>36951</c:v>
                </c:pt>
                <c:pt idx="98">
                  <c:v>36982</c:v>
                </c:pt>
                <c:pt idx="99">
                  <c:v>37012</c:v>
                </c:pt>
                <c:pt idx="100">
                  <c:v>37043</c:v>
                </c:pt>
                <c:pt idx="101">
                  <c:v>37073</c:v>
                </c:pt>
                <c:pt idx="102">
                  <c:v>37104</c:v>
                </c:pt>
                <c:pt idx="103">
                  <c:v>37135</c:v>
                </c:pt>
                <c:pt idx="104">
                  <c:v>37165</c:v>
                </c:pt>
                <c:pt idx="105">
                  <c:v>37196</c:v>
                </c:pt>
                <c:pt idx="106">
                  <c:v>37226</c:v>
                </c:pt>
                <c:pt idx="107">
                  <c:v>37257</c:v>
                </c:pt>
                <c:pt idx="108">
                  <c:v>37288</c:v>
                </c:pt>
                <c:pt idx="109">
                  <c:v>37316</c:v>
                </c:pt>
                <c:pt idx="110">
                  <c:v>37347</c:v>
                </c:pt>
                <c:pt idx="111">
                  <c:v>37377</c:v>
                </c:pt>
                <c:pt idx="112">
                  <c:v>37408</c:v>
                </c:pt>
                <c:pt idx="113">
                  <c:v>37438</c:v>
                </c:pt>
                <c:pt idx="114">
                  <c:v>37469</c:v>
                </c:pt>
                <c:pt idx="115">
                  <c:v>37500</c:v>
                </c:pt>
                <c:pt idx="116">
                  <c:v>37530</c:v>
                </c:pt>
                <c:pt idx="117">
                  <c:v>37561</c:v>
                </c:pt>
                <c:pt idx="118">
                  <c:v>37591</c:v>
                </c:pt>
                <c:pt idx="119">
                  <c:v>37622</c:v>
                </c:pt>
                <c:pt idx="120">
                  <c:v>37653</c:v>
                </c:pt>
                <c:pt idx="121">
                  <c:v>37681</c:v>
                </c:pt>
                <c:pt idx="122">
                  <c:v>37712</c:v>
                </c:pt>
                <c:pt idx="123">
                  <c:v>37742</c:v>
                </c:pt>
                <c:pt idx="124">
                  <c:v>37773</c:v>
                </c:pt>
                <c:pt idx="125">
                  <c:v>37803</c:v>
                </c:pt>
                <c:pt idx="126">
                  <c:v>37834</c:v>
                </c:pt>
                <c:pt idx="127">
                  <c:v>37865</c:v>
                </c:pt>
                <c:pt idx="128">
                  <c:v>37895</c:v>
                </c:pt>
                <c:pt idx="129">
                  <c:v>37926</c:v>
                </c:pt>
                <c:pt idx="130">
                  <c:v>37956</c:v>
                </c:pt>
                <c:pt idx="131">
                  <c:v>37987</c:v>
                </c:pt>
                <c:pt idx="132">
                  <c:v>38018</c:v>
                </c:pt>
                <c:pt idx="133">
                  <c:v>38047</c:v>
                </c:pt>
                <c:pt idx="134">
                  <c:v>38078</c:v>
                </c:pt>
                <c:pt idx="135">
                  <c:v>38108</c:v>
                </c:pt>
                <c:pt idx="136">
                  <c:v>38139</c:v>
                </c:pt>
                <c:pt idx="137">
                  <c:v>38169</c:v>
                </c:pt>
                <c:pt idx="138">
                  <c:v>38200</c:v>
                </c:pt>
                <c:pt idx="139">
                  <c:v>38231</c:v>
                </c:pt>
                <c:pt idx="140">
                  <c:v>38261</c:v>
                </c:pt>
                <c:pt idx="141">
                  <c:v>38292</c:v>
                </c:pt>
                <c:pt idx="142">
                  <c:v>38322</c:v>
                </c:pt>
                <c:pt idx="143">
                  <c:v>38353</c:v>
                </c:pt>
                <c:pt idx="144">
                  <c:v>38384</c:v>
                </c:pt>
                <c:pt idx="145">
                  <c:v>38412</c:v>
                </c:pt>
                <c:pt idx="146">
                  <c:v>38443</c:v>
                </c:pt>
                <c:pt idx="147">
                  <c:v>38473</c:v>
                </c:pt>
                <c:pt idx="148">
                  <c:v>38504</c:v>
                </c:pt>
                <c:pt idx="149">
                  <c:v>38534</c:v>
                </c:pt>
                <c:pt idx="150">
                  <c:v>38565</c:v>
                </c:pt>
                <c:pt idx="151">
                  <c:v>38596</c:v>
                </c:pt>
                <c:pt idx="152">
                  <c:v>38626</c:v>
                </c:pt>
                <c:pt idx="153">
                  <c:v>38657</c:v>
                </c:pt>
                <c:pt idx="154">
                  <c:v>38687</c:v>
                </c:pt>
                <c:pt idx="155">
                  <c:v>38718</c:v>
                </c:pt>
                <c:pt idx="156">
                  <c:v>38749</c:v>
                </c:pt>
                <c:pt idx="157">
                  <c:v>38777</c:v>
                </c:pt>
                <c:pt idx="158">
                  <c:v>38808</c:v>
                </c:pt>
                <c:pt idx="159">
                  <c:v>38838</c:v>
                </c:pt>
                <c:pt idx="160">
                  <c:v>38869</c:v>
                </c:pt>
                <c:pt idx="161">
                  <c:v>38899</c:v>
                </c:pt>
                <c:pt idx="162">
                  <c:v>38930</c:v>
                </c:pt>
                <c:pt idx="163">
                  <c:v>38961</c:v>
                </c:pt>
                <c:pt idx="164">
                  <c:v>38991</c:v>
                </c:pt>
                <c:pt idx="165">
                  <c:v>39022</c:v>
                </c:pt>
                <c:pt idx="166">
                  <c:v>39052</c:v>
                </c:pt>
                <c:pt idx="167">
                  <c:v>39083</c:v>
                </c:pt>
                <c:pt idx="168">
                  <c:v>39114</c:v>
                </c:pt>
                <c:pt idx="169">
                  <c:v>39142</c:v>
                </c:pt>
                <c:pt idx="170">
                  <c:v>39173</c:v>
                </c:pt>
                <c:pt idx="171">
                  <c:v>39203</c:v>
                </c:pt>
                <c:pt idx="172">
                  <c:v>39234</c:v>
                </c:pt>
                <c:pt idx="173">
                  <c:v>39264</c:v>
                </c:pt>
                <c:pt idx="174">
                  <c:v>39295</c:v>
                </c:pt>
                <c:pt idx="175">
                  <c:v>39326</c:v>
                </c:pt>
                <c:pt idx="176">
                  <c:v>39356</c:v>
                </c:pt>
                <c:pt idx="177">
                  <c:v>39387</c:v>
                </c:pt>
                <c:pt idx="178">
                  <c:v>39417</c:v>
                </c:pt>
                <c:pt idx="179">
                  <c:v>39448</c:v>
                </c:pt>
                <c:pt idx="180">
                  <c:v>39479</c:v>
                </c:pt>
                <c:pt idx="181">
                  <c:v>39508</c:v>
                </c:pt>
                <c:pt idx="182">
                  <c:v>39539</c:v>
                </c:pt>
                <c:pt idx="183">
                  <c:v>39569</c:v>
                </c:pt>
                <c:pt idx="184">
                  <c:v>39600</c:v>
                </c:pt>
                <c:pt idx="185">
                  <c:v>39630</c:v>
                </c:pt>
                <c:pt idx="186">
                  <c:v>39661</c:v>
                </c:pt>
                <c:pt idx="187">
                  <c:v>39692</c:v>
                </c:pt>
                <c:pt idx="188">
                  <c:v>39722</c:v>
                </c:pt>
                <c:pt idx="189">
                  <c:v>39753</c:v>
                </c:pt>
                <c:pt idx="190">
                  <c:v>39783</c:v>
                </c:pt>
                <c:pt idx="191">
                  <c:v>39814</c:v>
                </c:pt>
                <c:pt idx="192">
                  <c:v>39845</c:v>
                </c:pt>
                <c:pt idx="193">
                  <c:v>39873</c:v>
                </c:pt>
                <c:pt idx="194">
                  <c:v>39904</c:v>
                </c:pt>
                <c:pt idx="195">
                  <c:v>39934</c:v>
                </c:pt>
                <c:pt idx="196">
                  <c:v>39965</c:v>
                </c:pt>
                <c:pt idx="197">
                  <c:v>39995</c:v>
                </c:pt>
                <c:pt idx="198">
                  <c:v>40026</c:v>
                </c:pt>
                <c:pt idx="199">
                  <c:v>40057</c:v>
                </c:pt>
                <c:pt idx="200">
                  <c:v>40087</c:v>
                </c:pt>
                <c:pt idx="201">
                  <c:v>40118</c:v>
                </c:pt>
                <c:pt idx="202">
                  <c:v>40148</c:v>
                </c:pt>
                <c:pt idx="203">
                  <c:v>40179</c:v>
                </c:pt>
                <c:pt idx="204">
                  <c:v>40210</c:v>
                </c:pt>
                <c:pt idx="205">
                  <c:v>40238</c:v>
                </c:pt>
                <c:pt idx="206">
                  <c:v>40269</c:v>
                </c:pt>
                <c:pt idx="207">
                  <c:v>40299</c:v>
                </c:pt>
                <c:pt idx="208">
                  <c:v>40330</c:v>
                </c:pt>
                <c:pt idx="209">
                  <c:v>40360</c:v>
                </c:pt>
                <c:pt idx="210">
                  <c:v>40391</c:v>
                </c:pt>
                <c:pt idx="211">
                  <c:v>40422</c:v>
                </c:pt>
                <c:pt idx="212">
                  <c:v>40452</c:v>
                </c:pt>
                <c:pt idx="213">
                  <c:v>40483</c:v>
                </c:pt>
                <c:pt idx="214">
                  <c:v>40513</c:v>
                </c:pt>
                <c:pt idx="215">
                  <c:v>40544</c:v>
                </c:pt>
                <c:pt idx="216">
                  <c:v>40575</c:v>
                </c:pt>
                <c:pt idx="217">
                  <c:v>40603</c:v>
                </c:pt>
                <c:pt idx="218">
                  <c:v>40634</c:v>
                </c:pt>
                <c:pt idx="219">
                  <c:v>40664</c:v>
                </c:pt>
                <c:pt idx="220">
                  <c:v>40695</c:v>
                </c:pt>
                <c:pt idx="221">
                  <c:v>40725</c:v>
                </c:pt>
                <c:pt idx="222">
                  <c:v>40756</c:v>
                </c:pt>
                <c:pt idx="223">
                  <c:v>40787</c:v>
                </c:pt>
                <c:pt idx="224">
                  <c:v>40817</c:v>
                </c:pt>
                <c:pt idx="225">
                  <c:v>40848</c:v>
                </c:pt>
                <c:pt idx="226">
                  <c:v>40878</c:v>
                </c:pt>
                <c:pt idx="227">
                  <c:v>40909</c:v>
                </c:pt>
                <c:pt idx="228">
                  <c:v>40940</c:v>
                </c:pt>
                <c:pt idx="229">
                  <c:v>40969</c:v>
                </c:pt>
                <c:pt idx="230">
                  <c:v>41000</c:v>
                </c:pt>
                <c:pt idx="231">
                  <c:v>41030</c:v>
                </c:pt>
                <c:pt idx="232">
                  <c:v>41061</c:v>
                </c:pt>
                <c:pt idx="233">
                  <c:v>41091</c:v>
                </c:pt>
                <c:pt idx="234">
                  <c:v>41122</c:v>
                </c:pt>
                <c:pt idx="235">
                  <c:v>41153</c:v>
                </c:pt>
                <c:pt idx="236">
                  <c:v>41183</c:v>
                </c:pt>
                <c:pt idx="237">
                  <c:v>41214</c:v>
                </c:pt>
                <c:pt idx="238">
                  <c:v>41244</c:v>
                </c:pt>
                <c:pt idx="239">
                  <c:v>41275</c:v>
                </c:pt>
                <c:pt idx="240">
                  <c:v>41306</c:v>
                </c:pt>
                <c:pt idx="241">
                  <c:v>41334</c:v>
                </c:pt>
                <c:pt idx="242">
                  <c:v>41365</c:v>
                </c:pt>
                <c:pt idx="243">
                  <c:v>41395</c:v>
                </c:pt>
                <c:pt idx="244">
                  <c:v>41426</c:v>
                </c:pt>
                <c:pt idx="245">
                  <c:v>41456</c:v>
                </c:pt>
                <c:pt idx="246">
                  <c:v>41487</c:v>
                </c:pt>
                <c:pt idx="247">
                  <c:v>41518</c:v>
                </c:pt>
                <c:pt idx="248">
                  <c:v>41548</c:v>
                </c:pt>
                <c:pt idx="249">
                  <c:v>41579</c:v>
                </c:pt>
                <c:pt idx="250">
                  <c:v>41609</c:v>
                </c:pt>
                <c:pt idx="251">
                  <c:v>41640</c:v>
                </c:pt>
                <c:pt idx="252">
                  <c:v>41671</c:v>
                </c:pt>
                <c:pt idx="253">
                  <c:v>41699</c:v>
                </c:pt>
                <c:pt idx="254">
                  <c:v>41730</c:v>
                </c:pt>
                <c:pt idx="255">
                  <c:v>41760</c:v>
                </c:pt>
                <c:pt idx="256">
                  <c:v>41791</c:v>
                </c:pt>
                <c:pt idx="257">
                  <c:v>41821</c:v>
                </c:pt>
                <c:pt idx="258">
                  <c:v>41852</c:v>
                </c:pt>
                <c:pt idx="259">
                  <c:v>41883</c:v>
                </c:pt>
                <c:pt idx="260">
                  <c:v>41913</c:v>
                </c:pt>
                <c:pt idx="261">
                  <c:v>41944</c:v>
                </c:pt>
                <c:pt idx="262">
                  <c:v>41974</c:v>
                </c:pt>
                <c:pt idx="263">
                  <c:v>42005</c:v>
                </c:pt>
                <c:pt idx="264">
                  <c:v>42036</c:v>
                </c:pt>
                <c:pt idx="265">
                  <c:v>42064</c:v>
                </c:pt>
                <c:pt idx="266">
                  <c:v>42095</c:v>
                </c:pt>
                <c:pt idx="267">
                  <c:v>42125</c:v>
                </c:pt>
                <c:pt idx="268">
                  <c:v>42156</c:v>
                </c:pt>
                <c:pt idx="269">
                  <c:v>42186</c:v>
                </c:pt>
                <c:pt idx="270">
                  <c:v>42217</c:v>
                </c:pt>
                <c:pt idx="271">
                  <c:v>42248</c:v>
                </c:pt>
                <c:pt idx="272">
                  <c:v>42278</c:v>
                </c:pt>
                <c:pt idx="273">
                  <c:v>42309</c:v>
                </c:pt>
                <c:pt idx="274">
                  <c:v>42339</c:v>
                </c:pt>
                <c:pt idx="275">
                  <c:v>42370</c:v>
                </c:pt>
                <c:pt idx="276">
                  <c:v>42401</c:v>
                </c:pt>
                <c:pt idx="277">
                  <c:v>42430</c:v>
                </c:pt>
                <c:pt idx="278">
                  <c:v>42461</c:v>
                </c:pt>
                <c:pt idx="279">
                  <c:v>42491</c:v>
                </c:pt>
                <c:pt idx="280">
                  <c:v>42522</c:v>
                </c:pt>
                <c:pt idx="281">
                  <c:v>42552</c:v>
                </c:pt>
                <c:pt idx="282">
                  <c:v>42583</c:v>
                </c:pt>
                <c:pt idx="283">
                  <c:v>42614</c:v>
                </c:pt>
                <c:pt idx="284">
                  <c:v>42644</c:v>
                </c:pt>
                <c:pt idx="285">
                  <c:v>42675</c:v>
                </c:pt>
                <c:pt idx="286">
                  <c:v>42705</c:v>
                </c:pt>
                <c:pt idx="287">
                  <c:v>42736</c:v>
                </c:pt>
                <c:pt idx="288">
                  <c:v>42767</c:v>
                </c:pt>
                <c:pt idx="289">
                  <c:v>42795</c:v>
                </c:pt>
                <c:pt idx="290">
                  <c:v>42826</c:v>
                </c:pt>
                <c:pt idx="291">
                  <c:v>42856</c:v>
                </c:pt>
                <c:pt idx="292">
                  <c:v>42887</c:v>
                </c:pt>
                <c:pt idx="293">
                  <c:v>42917</c:v>
                </c:pt>
                <c:pt idx="294">
                  <c:v>42948</c:v>
                </c:pt>
                <c:pt idx="295">
                  <c:v>42979</c:v>
                </c:pt>
                <c:pt idx="296">
                  <c:v>43009</c:v>
                </c:pt>
                <c:pt idx="297">
                  <c:v>43040</c:v>
                </c:pt>
                <c:pt idx="298">
                  <c:v>43070</c:v>
                </c:pt>
                <c:pt idx="299">
                  <c:v>43101</c:v>
                </c:pt>
                <c:pt idx="300">
                  <c:v>43132</c:v>
                </c:pt>
                <c:pt idx="301">
                  <c:v>43160</c:v>
                </c:pt>
                <c:pt idx="302">
                  <c:v>43191</c:v>
                </c:pt>
                <c:pt idx="303">
                  <c:v>43221</c:v>
                </c:pt>
                <c:pt idx="304">
                  <c:v>43252</c:v>
                </c:pt>
                <c:pt idx="305">
                  <c:v>43282</c:v>
                </c:pt>
                <c:pt idx="306">
                  <c:v>43313</c:v>
                </c:pt>
                <c:pt idx="307">
                  <c:v>43344</c:v>
                </c:pt>
                <c:pt idx="308">
                  <c:v>43374</c:v>
                </c:pt>
                <c:pt idx="309">
                  <c:v>43405</c:v>
                </c:pt>
                <c:pt idx="310">
                  <c:v>43435</c:v>
                </c:pt>
                <c:pt idx="311">
                  <c:v>43466</c:v>
                </c:pt>
                <c:pt idx="312">
                  <c:v>43497</c:v>
                </c:pt>
                <c:pt idx="313">
                  <c:v>43525</c:v>
                </c:pt>
                <c:pt idx="314">
                  <c:v>43556</c:v>
                </c:pt>
                <c:pt idx="315">
                  <c:v>43586</c:v>
                </c:pt>
                <c:pt idx="316">
                  <c:v>43617</c:v>
                </c:pt>
                <c:pt idx="317">
                  <c:v>43647</c:v>
                </c:pt>
                <c:pt idx="318">
                  <c:v>43678</c:v>
                </c:pt>
                <c:pt idx="319">
                  <c:v>43709</c:v>
                </c:pt>
              </c:numCache>
            </c:numRef>
          </c:cat>
          <c:val>
            <c:numRef>
              <c:f>'Comparación con Chile (real)'!$B$2:$B$321</c:f>
              <c:numCache>
                <c:formatCode>#,##0.00</c:formatCode>
                <c:ptCount val="320"/>
                <c:pt idx="0">
                  <c:v>7.27</c:v>
                </c:pt>
                <c:pt idx="1">
                  <c:v>7.36</c:v>
                </c:pt>
                <c:pt idx="2">
                  <c:v>7.35</c:v>
                </c:pt>
                <c:pt idx="3">
                  <c:v>7.5</c:v>
                </c:pt>
                <c:pt idx="4">
                  <c:v>7.28</c:v>
                </c:pt>
                <c:pt idx="5">
                  <c:v>6.88</c:v>
                </c:pt>
                <c:pt idx="6">
                  <c:v>6.48</c:v>
                </c:pt>
                <c:pt idx="7">
                  <c:v>6.41</c:v>
                </c:pt>
                <c:pt idx="8">
                  <c:v>6.49</c:v>
                </c:pt>
                <c:pt idx="9">
                  <c:v>6.52</c:v>
                </c:pt>
                <c:pt idx="10">
                  <c:v>6.39</c:v>
                </c:pt>
                <c:pt idx="11">
                  <c:v>6.17</c:v>
                </c:pt>
                <c:pt idx="12">
                  <c:v>5.98</c:v>
                </c:pt>
                <c:pt idx="13">
                  <c:v>5.97</c:v>
                </c:pt>
                <c:pt idx="14">
                  <c:v>6</c:v>
                </c:pt>
                <c:pt idx="15">
                  <c:v>5.87</c:v>
                </c:pt>
                <c:pt idx="16">
                  <c:v>5.86</c:v>
                </c:pt>
                <c:pt idx="17">
                  <c:v>5.97</c:v>
                </c:pt>
                <c:pt idx="18">
                  <c:v>5.98</c:v>
                </c:pt>
                <c:pt idx="19">
                  <c:v>5.95</c:v>
                </c:pt>
                <c:pt idx="20">
                  <c:v>5.93</c:v>
                </c:pt>
                <c:pt idx="21">
                  <c:v>5.95</c:v>
                </c:pt>
                <c:pt idx="22">
                  <c:v>5.89</c:v>
                </c:pt>
                <c:pt idx="23">
                  <c:v>5.94</c:v>
                </c:pt>
                <c:pt idx="24">
                  <c:v>6.11</c:v>
                </c:pt>
                <c:pt idx="25">
                  <c:v>6.25</c:v>
                </c:pt>
                <c:pt idx="26">
                  <c:v>6.36</c:v>
                </c:pt>
                <c:pt idx="27">
                  <c:v>6.25</c:v>
                </c:pt>
                <c:pt idx="28">
                  <c:v>6.03</c:v>
                </c:pt>
                <c:pt idx="29">
                  <c:v>5.69</c:v>
                </c:pt>
                <c:pt idx="30">
                  <c:v>5.91</c:v>
                </c:pt>
                <c:pt idx="31">
                  <c:v>6.11</c:v>
                </c:pt>
                <c:pt idx="32">
                  <c:v>6.39</c:v>
                </c:pt>
                <c:pt idx="33">
                  <c:v>6.62</c:v>
                </c:pt>
                <c:pt idx="34">
                  <c:v>6.72</c:v>
                </c:pt>
                <c:pt idx="35">
                  <c:v>6.46</c:v>
                </c:pt>
                <c:pt idx="36">
                  <c:v>6.35</c:v>
                </c:pt>
                <c:pt idx="37">
                  <c:v>6.39</c:v>
                </c:pt>
                <c:pt idx="38">
                  <c:v>6.47</c:v>
                </c:pt>
                <c:pt idx="39">
                  <c:v>6.38</c:v>
                </c:pt>
                <c:pt idx="40">
                  <c:v>6.29</c:v>
                </c:pt>
                <c:pt idx="41">
                  <c:v>6.12</c:v>
                </c:pt>
                <c:pt idx="42">
                  <c:v>6.08</c:v>
                </c:pt>
                <c:pt idx="43">
                  <c:v>6.03</c:v>
                </c:pt>
                <c:pt idx="44">
                  <c:v>5.92</c:v>
                </c:pt>
                <c:pt idx="45">
                  <c:v>5.9</c:v>
                </c:pt>
                <c:pt idx="46">
                  <c:v>5.93</c:v>
                </c:pt>
                <c:pt idx="47">
                  <c:v>5.94</c:v>
                </c:pt>
                <c:pt idx="48">
                  <c:v>6.03</c:v>
                </c:pt>
                <c:pt idx="49">
                  <c:v>6.07</c:v>
                </c:pt>
                <c:pt idx="50">
                  <c:v>6.14</c:v>
                </c:pt>
                <c:pt idx="51">
                  <c:v>6.23</c:v>
                </c:pt>
                <c:pt idx="52">
                  <c:v>6.24</c:v>
                </c:pt>
                <c:pt idx="53">
                  <c:v>6.43</c:v>
                </c:pt>
                <c:pt idx="54">
                  <c:v>6.54</c:v>
                </c:pt>
                <c:pt idx="55">
                  <c:v>6.67</c:v>
                </c:pt>
                <c:pt idx="56">
                  <c:v>6.84</c:v>
                </c:pt>
                <c:pt idx="57">
                  <c:v>6.79</c:v>
                </c:pt>
                <c:pt idx="58">
                  <c:v>6.84</c:v>
                </c:pt>
                <c:pt idx="59">
                  <c:v>7.04</c:v>
                </c:pt>
                <c:pt idx="60">
                  <c:v>7.14</c:v>
                </c:pt>
                <c:pt idx="61">
                  <c:v>6.99</c:v>
                </c:pt>
                <c:pt idx="62">
                  <c:v>6.99</c:v>
                </c:pt>
                <c:pt idx="63">
                  <c:v>7</c:v>
                </c:pt>
                <c:pt idx="64">
                  <c:v>7.14</c:v>
                </c:pt>
                <c:pt idx="65">
                  <c:v>7.31</c:v>
                </c:pt>
                <c:pt idx="66">
                  <c:v>7.61</c:v>
                </c:pt>
                <c:pt idx="67">
                  <c:v>8.3699999999999992</c:v>
                </c:pt>
                <c:pt idx="68">
                  <c:v>7.6</c:v>
                </c:pt>
                <c:pt idx="69">
                  <c:v>7.05</c:v>
                </c:pt>
                <c:pt idx="70">
                  <c:v>7.1</c:v>
                </c:pt>
                <c:pt idx="71">
                  <c:v>6.75</c:v>
                </c:pt>
                <c:pt idx="72">
                  <c:v>6.45</c:v>
                </c:pt>
                <c:pt idx="74">
                  <c:v>6.37</c:v>
                </c:pt>
                <c:pt idx="75">
                  <c:v>6.25</c:v>
                </c:pt>
                <c:pt idx="76">
                  <c:v>6.16</c:v>
                </c:pt>
                <c:pt idx="77">
                  <c:v>6.43</c:v>
                </c:pt>
                <c:pt idx="78">
                  <c:v>6.57</c:v>
                </c:pt>
                <c:pt idx="79">
                  <c:v>6.56</c:v>
                </c:pt>
                <c:pt idx="80">
                  <c:v>6.71</c:v>
                </c:pt>
                <c:pt idx="81">
                  <c:v>6.82</c:v>
                </c:pt>
                <c:pt idx="82">
                  <c:v>6.82</c:v>
                </c:pt>
                <c:pt idx="83">
                  <c:v>6.76</c:v>
                </c:pt>
                <c:pt idx="84">
                  <c:v>6.8</c:v>
                </c:pt>
                <c:pt idx="85">
                  <c:v>6.78</c:v>
                </c:pt>
                <c:pt idx="86">
                  <c:v>6.67</c:v>
                </c:pt>
                <c:pt idx="87">
                  <c:v>6.77</c:v>
                </c:pt>
                <c:pt idx="88">
                  <c:v>6.67</c:v>
                </c:pt>
                <c:pt idx="89">
                  <c:v>6.44</c:v>
                </c:pt>
                <c:pt idx="90">
                  <c:v>6.26</c:v>
                </c:pt>
                <c:pt idx="91">
                  <c:v>6.29</c:v>
                </c:pt>
                <c:pt idx="92">
                  <c:v>6.22</c:v>
                </c:pt>
                <c:pt idx="93">
                  <c:v>6.14</c:v>
                </c:pt>
                <c:pt idx="94">
                  <c:v>6.08</c:v>
                </c:pt>
                <c:pt idx="95">
                  <c:v>5.86</c:v>
                </c:pt>
                <c:pt idx="96">
                  <c:v>5.55</c:v>
                </c:pt>
                <c:pt idx="97">
                  <c:v>5.33</c:v>
                </c:pt>
                <c:pt idx="98">
                  <c:v>5.45</c:v>
                </c:pt>
                <c:pt idx="99">
                  <c:v>5.59</c:v>
                </c:pt>
                <c:pt idx="100">
                  <c:v>5.72</c:v>
                </c:pt>
                <c:pt idx="101">
                  <c:v>5.63</c:v>
                </c:pt>
                <c:pt idx="102">
                  <c:v>6.03</c:v>
                </c:pt>
                <c:pt idx="103">
                  <c:v>5.77</c:v>
                </c:pt>
                <c:pt idx="104">
                  <c:v>5.46</c:v>
                </c:pt>
                <c:pt idx="105">
                  <c:v>5.34</c:v>
                </c:pt>
                <c:pt idx="106">
                  <c:v>5.39</c:v>
                </c:pt>
                <c:pt idx="107">
                  <c:v>5.1100000000000003</c:v>
                </c:pt>
                <c:pt idx="108">
                  <c:v>4.92</c:v>
                </c:pt>
                <c:pt idx="109">
                  <c:v>4.84</c:v>
                </c:pt>
                <c:pt idx="110">
                  <c:v>5</c:v>
                </c:pt>
                <c:pt idx="111">
                  <c:v>5.17</c:v>
                </c:pt>
                <c:pt idx="112">
                  <c:v>5.15</c:v>
                </c:pt>
                <c:pt idx="113">
                  <c:v>4.71</c:v>
                </c:pt>
                <c:pt idx="114">
                  <c:v>4.32</c:v>
                </c:pt>
                <c:pt idx="115">
                  <c:v>3.55</c:v>
                </c:pt>
                <c:pt idx="116">
                  <c:v>3.87</c:v>
                </c:pt>
                <c:pt idx="117">
                  <c:v>3.96</c:v>
                </c:pt>
                <c:pt idx="118">
                  <c:v>4.0599999999999996</c:v>
                </c:pt>
                <c:pt idx="119">
                  <c:v>3.9</c:v>
                </c:pt>
                <c:pt idx="120">
                  <c:v>3.94</c:v>
                </c:pt>
                <c:pt idx="121">
                  <c:v>3.79</c:v>
                </c:pt>
                <c:pt idx="122">
                  <c:v>3.85</c:v>
                </c:pt>
                <c:pt idx="123">
                  <c:v>3.91</c:v>
                </c:pt>
                <c:pt idx="124">
                  <c:v>3.86</c:v>
                </c:pt>
                <c:pt idx="125">
                  <c:v>3.9</c:v>
                </c:pt>
                <c:pt idx="126">
                  <c:v>3.92</c:v>
                </c:pt>
                <c:pt idx="127">
                  <c:v>4.22</c:v>
                </c:pt>
                <c:pt idx="128">
                  <c:v>4.08</c:v>
                </c:pt>
                <c:pt idx="129">
                  <c:v>4.08</c:v>
                </c:pt>
                <c:pt idx="130">
                  <c:v>4.3</c:v>
                </c:pt>
                <c:pt idx="131">
                  <c:v>3.98</c:v>
                </c:pt>
                <c:pt idx="132">
                  <c:v>3.81</c:v>
                </c:pt>
                <c:pt idx="133">
                  <c:v>3.53</c:v>
                </c:pt>
                <c:pt idx="134">
                  <c:v>3.8</c:v>
                </c:pt>
                <c:pt idx="135">
                  <c:v>3.74</c:v>
                </c:pt>
                <c:pt idx="136">
                  <c:v>3.8</c:v>
                </c:pt>
                <c:pt idx="137">
                  <c:v>3.67</c:v>
                </c:pt>
                <c:pt idx="138">
                  <c:v>3.17</c:v>
                </c:pt>
                <c:pt idx="139">
                  <c:v>3.28</c:v>
                </c:pt>
                <c:pt idx="140">
                  <c:v>3.25</c:v>
                </c:pt>
                <c:pt idx="141">
                  <c:v>3.21</c:v>
                </c:pt>
                <c:pt idx="142">
                  <c:v>3.26</c:v>
                </c:pt>
                <c:pt idx="143" formatCode="General">
                  <c:v>3.77</c:v>
                </c:pt>
                <c:pt idx="144" formatCode="General">
                  <c:v>3.63</c:v>
                </c:pt>
                <c:pt idx="145" formatCode="General">
                  <c:v>3.52</c:v>
                </c:pt>
                <c:pt idx="146" formatCode="General">
                  <c:v>3.21</c:v>
                </c:pt>
                <c:pt idx="147" formatCode="General">
                  <c:v>2.84</c:v>
                </c:pt>
                <c:pt idx="148" formatCode="General">
                  <c:v>2.93</c:v>
                </c:pt>
                <c:pt idx="149" formatCode="General">
                  <c:v>3.05</c:v>
                </c:pt>
                <c:pt idx="150" formatCode="General">
                  <c:v>2.8</c:v>
                </c:pt>
                <c:pt idx="151" formatCode="General">
                  <c:v>2.88</c:v>
                </c:pt>
                <c:pt idx="152" formatCode="General">
                  <c:v>3.79</c:v>
                </c:pt>
                <c:pt idx="153" formatCode="General">
                  <c:v>4.18</c:v>
                </c:pt>
                <c:pt idx="154" formatCode="General">
                  <c:v>4.0599999999999996</c:v>
                </c:pt>
                <c:pt idx="155" formatCode="General">
                  <c:v>3.82</c:v>
                </c:pt>
                <c:pt idx="156" formatCode="General">
                  <c:v>3.7</c:v>
                </c:pt>
                <c:pt idx="157" formatCode="General">
                  <c:v>3.81</c:v>
                </c:pt>
                <c:pt idx="158" formatCode="General">
                  <c:v>3.84</c:v>
                </c:pt>
                <c:pt idx="159" formatCode="General">
                  <c:v>4.03</c:v>
                </c:pt>
                <c:pt idx="160" formatCode="General">
                  <c:v>4.1100000000000003</c:v>
                </c:pt>
                <c:pt idx="161" formatCode="General">
                  <c:v>4.0199999999999996</c:v>
                </c:pt>
                <c:pt idx="162" formatCode="General">
                  <c:v>3.82</c:v>
                </c:pt>
                <c:pt idx="163" formatCode="General">
                  <c:v>3.61</c:v>
                </c:pt>
                <c:pt idx="164" formatCode="General">
                  <c:v>3.45</c:v>
                </c:pt>
                <c:pt idx="165" formatCode="General">
                  <c:v>3.32</c:v>
                </c:pt>
                <c:pt idx="166" formatCode="General">
                  <c:v>3.18</c:v>
                </c:pt>
                <c:pt idx="167" formatCode="General">
                  <c:v>3.13</c:v>
                </c:pt>
                <c:pt idx="168" formatCode="General">
                  <c:v>3.17</c:v>
                </c:pt>
                <c:pt idx="169" formatCode="General">
                  <c:v>3.16</c:v>
                </c:pt>
                <c:pt idx="170" formatCode="General">
                  <c:v>3.04</c:v>
                </c:pt>
                <c:pt idx="171" formatCode="General">
                  <c:v>3.22</c:v>
                </c:pt>
                <c:pt idx="172" formatCode="General">
                  <c:v>3.52</c:v>
                </c:pt>
                <c:pt idx="173" formatCode="General">
                  <c:v>3.54</c:v>
                </c:pt>
                <c:pt idx="174" formatCode="General">
                  <c:v>3.42</c:v>
                </c:pt>
                <c:pt idx="175" formatCode="General">
                  <c:v>3.22</c:v>
                </c:pt>
                <c:pt idx="176" formatCode="General">
                  <c:v>3.26</c:v>
                </c:pt>
                <c:pt idx="177" formatCode="General">
                  <c:v>3.01</c:v>
                </c:pt>
                <c:pt idx="178" formatCode="General">
                  <c:v>2.9</c:v>
                </c:pt>
                <c:pt idx="179" formatCode="General">
                  <c:v>2.91</c:v>
                </c:pt>
                <c:pt idx="180" formatCode="General">
                  <c:v>2.73</c:v>
                </c:pt>
                <c:pt idx="181" formatCode="General">
                  <c:v>2.31</c:v>
                </c:pt>
                <c:pt idx="182" formatCode="General">
                  <c:v>2.2799999999999998</c:v>
                </c:pt>
                <c:pt idx="183" formatCode="General">
                  <c:v>2.79</c:v>
                </c:pt>
                <c:pt idx="184" formatCode="General">
                  <c:v>3.06</c:v>
                </c:pt>
                <c:pt idx="185" formatCode="General">
                  <c:v>3.14</c:v>
                </c:pt>
                <c:pt idx="186" formatCode="General">
                  <c:v>3.08</c:v>
                </c:pt>
                <c:pt idx="187" formatCode="General">
                  <c:v>2.98</c:v>
                </c:pt>
                <c:pt idx="188" formatCode="General">
                  <c:v>2.76</c:v>
                </c:pt>
                <c:pt idx="189" formatCode="General">
                  <c:v>2.68</c:v>
                </c:pt>
                <c:pt idx="190" formatCode="General">
                  <c:v>2.48</c:v>
                </c:pt>
                <c:pt idx="191" formatCode="General">
                  <c:v>1.58</c:v>
                </c:pt>
                <c:pt idx="192" formatCode="General">
                  <c:v>1.48</c:v>
                </c:pt>
                <c:pt idx="193" formatCode="General">
                  <c:v>1.08</c:v>
                </c:pt>
                <c:pt idx="194" formatCode="General">
                  <c:v>1.51</c:v>
                </c:pt>
                <c:pt idx="195" formatCode="General">
                  <c:v>2.0099999999999998</c:v>
                </c:pt>
                <c:pt idx="196" formatCode="General">
                  <c:v>2.16</c:v>
                </c:pt>
                <c:pt idx="197" formatCode="General">
                  <c:v>2.08</c:v>
                </c:pt>
                <c:pt idx="198" formatCode="General">
                  <c:v>1.99</c:v>
                </c:pt>
                <c:pt idx="199" formatCode="General">
                  <c:v>2.0299999999999998</c:v>
                </c:pt>
                <c:pt idx="200" formatCode="General">
                  <c:v>2.2799999999999998</c:v>
                </c:pt>
                <c:pt idx="201" formatCode="General">
                  <c:v>2.4900000000000002</c:v>
                </c:pt>
                <c:pt idx="202" formatCode="General">
                  <c:v>2.62</c:v>
                </c:pt>
                <c:pt idx="203" formatCode="General">
                  <c:v>2.62</c:v>
                </c:pt>
                <c:pt idx="204" formatCode="General">
                  <c:v>2.4700000000000002</c:v>
                </c:pt>
                <c:pt idx="205" formatCode="General">
                  <c:v>2.36</c:v>
                </c:pt>
                <c:pt idx="206" formatCode="General">
                  <c:v>2.5099999999999998</c:v>
                </c:pt>
                <c:pt idx="207" formatCode="General">
                  <c:v>2.48</c:v>
                </c:pt>
                <c:pt idx="208" formatCode="General">
                  <c:v>2.31</c:v>
                </c:pt>
                <c:pt idx="209" formatCode="General">
                  <c:v>2.2200000000000002</c:v>
                </c:pt>
                <c:pt idx="210" formatCode="General">
                  <c:v>2.2200000000000002</c:v>
                </c:pt>
                <c:pt idx="211" formatCode="General">
                  <c:v>2.04</c:v>
                </c:pt>
                <c:pt idx="212" formatCode="General">
                  <c:v>2.4500000000000002</c:v>
                </c:pt>
                <c:pt idx="213" formatCode="General">
                  <c:v>2.76</c:v>
                </c:pt>
                <c:pt idx="214" formatCode="General">
                  <c:v>2.78</c:v>
                </c:pt>
                <c:pt idx="215" formatCode="General">
                  <c:v>3.05</c:v>
                </c:pt>
                <c:pt idx="216" formatCode="General">
                  <c:v>2.98</c:v>
                </c:pt>
                <c:pt idx="217" formatCode="General">
                  <c:v>2.62</c:v>
                </c:pt>
                <c:pt idx="218" formatCode="General">
                  <c:v>2.5499999999999998</c:v>
                </c:pt>
                <c:pt idx="219" formatCode="General">
                  <c:v>2.54</c:v>
                </c:pt>
                <c:pt idx="220" formatCode="General">
                  <c:v>2.4900000000000002</c:v>
                </c:pt>
                <c:pt idx="221" formatCode="General">
                  <c:v>2.4900000000000002</c:v>
                </c:pt>
                <c:pt idx="222" formatCode="General">
                  <c:v>2.2200000000000002</c:v>
                </c:pt>
                <c:pt idx="223" formatCode="General">
                  <c:v>2.12</c:v>
                </c:pt>
                <c:pt idx="224" formatCode="General">
                  <c:v>2.0499999999999998</c:v>
                </c:pt>
                <c:pt idx="225" formatCode="General">
                  <c:v>2.11</c:v>
                </c:pt>
                <c:pt idx="226" formatCode="General">
                  <c:v>2.0699999999999998</c:v>
                </c:pt>
                <c:pt idx="227" formatCode="General">
                  <c:v>2.0299999999999998</c:v>
                </c:pt>
                <c:pt idx="228" formatCode="General">
                  <c:v>2.2400000000000002</c:v>
                </c:pt>
                <c:pt idx="229" formatCode="General">
                  <c:v>2.39</c:v>
                </c:pt>
                <c:pt idx="230" formatCode="General">
                  <c:v>2.46</c:v>
                </c:pt>
                <c:pt idx="231" formatCode="General">
                  <c:v>2.2799999999999998</c:v>
                </c:pt>
                <c:pt idx="232" formatCode="General">
                  <c:v>2.23</c:v>
                </c:pt>
                <c:pt idx="233" formatCode="General">
                  <c:v>2.23</c:v>
                </c:pt>
                <c:pt idx="234" formatCode="General">
                  <c:v>2.25</c:v>
                </c:pt>
                <c:pt idx="235" formatCode="General">
                  <c:v>2.2799999999999998</c:v>
                </c:pt>
                <c:pt idx="236" formatCode="General">
                  <c:v>2.31</c:v>
                </c:pt>
                <c:pt idx="237" formatCode="General">
                  <c:v>2.33</c:v>
                </c:pt>
                <c:pt idx="238" formatCode="General">
                  <c:v>2.4</c:v>
                </c:pt>
                <c:pt idx="239" formatCode="General">
                  <c:v>2.41</c:v>
                </c:pt>
                <c:pt idx="240" formatCode="General">
                  <c:v>2.46</c:v>
                </c:pt>
                <c:pt idx="241" formatCode="General">
                  <c:v>2.4300000000000002</c:v>
                </c:pt>
                <c:pt idx="242" formatCode="General">
                  <c:v>2.3199999999999998</c:v>
                </c:pt>
                <c:pt idx="243" formatCode="General">
                  <c:v>2.2000000000000002</c:v>
                </c:pt>
                <c:pt idx="244" formatCode="General">
                  <c:v>2.36</c:v>
                </c:pt>
                <c:pt idx="245" formatCode="General">
                  <c:v>2.2400000000000002</c:v>
                </c:pt>
                <c:pt idx="246" formatCode="General">
                  <c:v>2.2999999999999998</c:v>
                </c:pt>
                <c:pt idx="247" formatCode="General">
                  <c:v>2.37</c:v>
                </c:pt>
                <c:pt idx="248" formatCode="General">
                  <c:v>2.25</c:v>
                </c:pt>
                <c:pt idx="249" formatCode="General">
                  <c:v>2.27</c:v>
                </c:pt>
                <c:pt idx="250" formatCode="General">
                  <c:v>2.36</c:v>
                </c:pt>
                <c:pt idx="251" formatCode="General">
                  <c:v>2.34</c:v>
                </c:pt>
                <c:pt idx="252" formatCode="General">
                  <c:v>2.2400000000000002</c:v>
                </c:pt>
                <c:pt idx="253" formatCode="General">
                  <c:v>2.13</c:v>
                </c:pt>
                <c:pt idx="254" formatCode="General">
                  <c:v>1.85</c:v>
                </c:pt>
                <c:pt idx="255" formatCode="General">
                  <c:v>1.87</c:v>
                </c:pt>
                <c:pt idx="256" formatCode="General">
                  <c:v>1.83</c:v>
                </c:pt>
                <c:pt idx="257" formatCode="General">
                  <c:v>1.75</c:v>
                </c:pt>
                <c:pt idx="258" formatCode="General">
                  <c:v>1.53</c:v>
                </c:pt>
                <c:pt idx="259" formatCode="General">
                  <c:v>1.69</c:v>
                </c:pt>
                <c:pt idx="260" formatCode="General">
                  <c:v>1.74</c:v>
                </c:pt>
                <c:pt idx="261" formatCode="General">
                  <c:v>1.7</c:v>
                </c:pt>
                <c:pt idx="262" formatCode="General">
                  <c:v>1.69</c:v>
                </c:pt>
                <c:pt idx="263" formatCode="General">
                  <c:v>1.44</c:v>
                </c:pt>
                <c:pt idx="264" formatCode="General">
                  <c:v>1.35</c:v>
                </c:pt>
                <c:pt idx="265" formatCode="General">
                  <c:v>1.46</c:v>
                </c:pt>
                <c:pt idx="266" formatCode="General">
                  <c:v>1.44</c:v>
                </c:pt>
                <c:pt idx="267" formatCode="General">
                  <c:v>1.62</c:v>
                </c:pt>
                <c:pt idx="268" formatCode="General">
                  <c:v>1.84</c:v>
                </c:pt>
                <c:pt idx="269" formatCode="General">
                  <c:v>1.68</c:v>
                </c:pt>
                <c:pt idx="270" formatCode="General">
                  <c:v>1.7</c:v>
                </c:pt>
                <c:pt idx="271" formatCode="General">
                  <c:v>1.71</c:v>
                </c:pt>
                <c:pt idx="272" formatCode="General">
                  <c:v>1.64</c:v>
                </c:pt>
                <c:pt idx="273" formatCode="General">
                  <c:v>1.75</c:v>
                </c:pt>
                <c:pt idx="274" formatCode="General">
                  <c:v>1.74</c:v>
                </c:pt>
                <c:pt idx="275" formatCode="General">
                  <c:v>1.71</c:v>
                </c:pt>
                <c:pt idx="276" formatCode="General">
                  <c:v>1.62</c:v>
                </c:pt>
                <c:pt idx="277" formatCode="General">
                  <c:v>1.51</c:v>
                </c:pt>
                <c:pt idx="278" formatCode="General">
                  <c:v>1.5</c:v>
                </c:pt>
                <c:pt idx="279" formatCode="General">
                  <c:v>1.55</c:v>
                </c:pt>
                <c:pt idx="280" formatCode="General">
                  <c:v>1.56</c:v>
                </c:pt>
                <c:pt idx="281" formatCode="General">
                  <c:v>1.41</c:v>
                </c:pt>
                <c:pt idx="282" formatCode="General">
                  <c:v>1.28</c:v>
                </c:pt>
                <c:pt idx="283" formatCode="General">
                  <c:v>1.21</c:v>
                </c:pt>
                <c:pt idx="284" formatCode="General">
                  <c:v>1.18</c:v>
                </c:pt>
                <c:pt idx="285" formatCode="General">
                  <c:v>1.56</c:v>
                </c:pt>
                <c:pt idx="286" formatCode="General">
                  <c:v>1.49</c:v>
                </c:pt>
                <c:pt idx="287" formatCode="General">
                  <c:v>1.27</c:v>
                </c:pt>
                <c:pt idx="288" formatCode="General">
                  <c:v>1.26</c:v>
                </c:pt>
                <c:pt idx="289" formatCode="General">
                  <c:v>1.29</c:v>
                </c:pt>
                <c:pt idx="290" formatCode="General">
                  <c:v>1.0900000000000001</c:v>
                </c:pt>
                <c:pt idx="291" formatCode="General">
                  <c:v>1.1599999999999999</c:v>
                </c:pt>
                <c:pt idx="292" formatCode="General">
                  <c:v>1.18</c:v>
                </c:pt>
                <c:pt idx="293" formatCode="General">
                  <c:v>1.33</c:v>
                </c:pt>
                <c:pt idx="294" formatCode="General">
                  <c:v>1.24</c:v>
                </c:pt>
                <c:pt idx="295" formatCode="General">
                  <c:v>1.23</c:v>
                </c:pt>
                <c:pt idx="296" formatCode="General">
                  <c:v>1.42</c:v>
                </c:pt>
                <c:pt idx="297" formatCode="General">
                  <c:v>1.41</c:v>
                </c:pt>
                <c:pt idx="298" formatCode="General">
                  <c:v>1.55</c:v>
                </c:pt>
                <c:pt idx="299" formatCode="General">
                  <c:v>1.5</c:v>
                </c:pt>
                <c:pt idx="300" formatCode="General">
                  <c:v>1.43</c:v>
                </c:pt>
                <c:pt idx="301" formatCode="General">
                  <c:v>1.46</c:v>
                </c:pt>
                <c:pt idx="302" formatCode="General">
                  <c:v>1.39</c:v>
                </c:pt>
                <c:pt idx="303" formatCode="General">
                  <c:v>1.45</c:v>
                </c:pt>
                <c:pt idx="304" formatCode="General">
                  <c:v>1.42</c:v>
                </c:pt>
                <c:pt idx="305" formatCode="General">
                  <c:v>1.39</c:v>
                </c:pt>
                <c:pt idx="306" formatCode="General">
                  <c:v>1.36</c:v>
                </c:pt>
                <c:pt idx="307" formatCode="General">
                  <c:v>1.34</c:v>
                </c:pt>
                <c:pt idx="308" formatCode="General">
                  <c:v>1.49</c:v>
                </c:pt>
                <c:pt idx="309" formatCode="General">
                  <c:v>1.42</c:v>
                </c:pt>
                <c:pt idx="310" formatCode="General">
                  <c:v>1.33</c:v>
                </c:pt>
                <c:pt idx="311" formatCode="General">
                  <c:v>1.23</c:v>
                </c:pt>
                <c:pt idx="312" formatCode="General">
                  <c:v>1.22</c:v>
                </c:pt>
                <c:pt idx="313" formatCode="General">
                  <c:v>1.18</c:v>
                </c:pt>
                <c:pt idx="314" formatCode="General">
                  <c:v>1.08</c:v>
                </c:pt>
                <c:pt idx="315" formatCode="General">
                  <c:v>1.03</c:v>
                </c:pt>
                <c:pt idx="316" formatCode="General">
                  <c:v>0.59</c:v>
                </c:pt>
                <c:pt idx="317" formatCode="General">
                  <c:v>0.41</c:v>
                </c:pt>
                <c:pt idx="318" formatCode="General">
                  <c:v>-0.09</c:v>
                </c:pt>
                <c:pt idx="319" formatCode="General">
                  <c:v>-0.14000000000000001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668-4284-984E-3EE184E4B7B7}"/>
            </c:ext>
          </c:extLst>
        </c:ser>
        <c:ser>
          <c:idx val="1"/>
          <c:order val="1"/>
          <c:tx>
            <c:strRef>
              <c:f>'Comparación con Chile (real)'!$C$1</c:f>
              <c:strCache>
                <c:ptCount val="1"/>
                <c:pt idx="0">
                  <c:v>Bono soberano 10 años real EEUU</c:v>
                </c:pt>
              </c:strCache>
            </c:strRef>
          </c:tx>
          <c:spPr>
            <a:ln w="34925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trendline>
            <c:spPr>
              <a:ln w="34925" cap="rnd">
                <a:solidFill>
                  <a:schemeClr val="accent2">
                    <a:lumMod val="75000"/>
                  </a:schemeClr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'Comparación con Chile (real)'!$A$2:$A$321</c:f>
              <c:numCache>
                <c:formatCode>m/d/yyyy</c:formatCode>
                <c:ptCount val="320"/>
                <c:pt idx="0">
                  <c:v>34001</c:v>
                </c:pt>
                <c:pt idx="1">
                  <c:v>34029</c:v>
                </c:pt>
                <c:pt idx="2">
                  <c:v>34060</c:v>
                </c:pt>
                <c:pt idx="3">
                  <c:v>34090</c:v>
                </c:pt>
                <c:pt idx="4">
                  <c:v>34121</c:v>
                </c:pt>
                <c:pt idx="5">
                  <c:v>34151</c:v>
                </c:pt>
                <c:pt idx="6">
                  <c:v>34182</c:v>
                </c:pt>
                <c:pt idx="7">
                  <c:v>34213</c:v>
                </c:pt>
                <c:pt idx="8">
                  <c:v>34243</c:v>
                </c:pt>
                <c:pt idx="9">
                  <c:v>34274</c:v>
                </c:pt>
                <c:pt idx="10">
                  <c:v>34304</c:v>
                </c:pt>
                <c:pt idx="11">
                  <c:v>34335</c:v>
                </c:pt>
                <c:pt idx="12">
                  <c:v>34366</c:v>
                </c:pt>
                <c:pt idx="13">
                  <c:v>34394</c:v>
                </c:pt>
                <c:pt idx="14">
                  <c:v>34425</c:v>
                </c:pt>
                <c:pt idx="15">
                  <c:v>34455</c:v>
                </c:pt>
                <c:pt idx="16">
                  <c:v>34486</c:v>
                </c:pt>
                <c:pt idx="17">
                  <c:v>34516</c:v>
                </c:pt>
                <c:pt idx="18">
                  <c:v>34547</c:v>
                </c:pt>
                <c:pt idx="19">
                  <c:v>34578</c:v>
                </c:pt>
                <c:pt idx="20">
                  <c:v>34608</c:v>
                </c:pt>
                <c:pt idx="21">
                  <c:v>34639</c:v>
                </c:pt>
                <c:pt idx="22">
                  <c:v>34669</c:v>
                </c:pt>
                <c:pt idx="23">
                  <c:v>34700</c:v>
                </c:pt>
                <c:pt idx="24">
                  <c:v>34731</c:v>
                </c:pt>
                <c:pt idx="25">
                  <c:v>34759</c:v>
                </c:pt>
                <c:pt idx="26">
                  <c:v>34790</c:v>
                </c:pt>
                <c:pt idx="27">
                  <c:v>34820</c:v>
                </c:pt>
                <c:pt idx="28">
                  <c:v>34851</c:v>
                </c:pt>
                <c:pt idx="29">
                  <c:v>34881</c:v>
                </c:pt>
                <c:pt idx="30">
                  <c:v>34912</c:v>
                </c:pt>
                <c:pt idx="31">
                  <c:v>34943</c:v>
                </c:pt>
                <c:pt idx="32">
                  <c:v>34973</c:v>
                </c:pt>
                <c:pt idx="33">
                  <c:v>35004</c:v>
                </c:pt>
                <c:pt idx="34">
                  <c:v>35034</c:v>
                </c:pt>
                <c:pt idx="35">
                  <c:v>35065</c:v>
                </c:pt>
                <c:pt idx="36">
                  <c:v>35096</c:v>
                </c:pt>
                <c:pt idx="37">
                  <c:v>35125</c:v>
                </c:pt>
                <c:pt idx="38">
                  <c:v>35156</c:v>
                </c:pt>
                <c:pt idx="39">
                  <c:v>35186</c:v>
                </c:pt>
                <c:pt idx="40">
                  <c:v>35217</c:v>
                </c:pt>
                <c:pt idx="41">
                  <c:v>35247</c:v>
                </c:pt>
                <c:pt idx="42">
                  <c:v>35278</c:v>
                </c:pt>
                <c:pt idx="43">
                  <c:v>35309</c:v>
                </c:pt>
                <c:pt idx="44">
                  <c:v>35339</c:v>
                </c:pt>
                <c:pt idx="45">
                  <c:v>35370</c:v>
                </c:pt>
                <c:pt idx="46">
                  <c:v>35400</c:v>
                </c:pt>
                <c:pt idx="47">
                  <c:v>35431</c:v>
                </c:pt>
                <c:pt idx="48">
                  <c:v>35462</c:v>
                </c:pt>
                <c:pt idx="49">
                  <c:v>35490</c:v>
                </c:pt>
                <c:pt idx="50">
                  <c:v>35521</c:v>
                </c:pt>
                <c:pt idx="51">
                  <c:v>35551</c:v>
                </c:pt>
                <c:pt idx="52">
                  <c:v>35582</c:v>
                </c:pt>
                <c:pt idx="53">
                  <c:v>35612</c:v>
                </c:pt>
                <c:pt idx="54">
                  <c:v>35643</c:v>
                </c:pt>
                <c:pt idx="55">
                  <c:v>35674</c:v>
                </c:pt>
                <c:pt idx="56">
                  <c:v>35704</c:v>
                </c:pt>
                <c:pt idx="57">
                  <c:v>35735</c:v>
                </c:pt>
                <c:pt idx="58">
                  <c:v>35765</c:v>
                </c:pt>
                <c:pt idx="59">
                  <c:v>35796</c:v>
                </c:pt>
                <c:pt idx="60">
                  <c:v>35827</c:v>
                </c:pt>
                <c:pt idx="61">
                  <c:v>35855</c:v>
                </c:pt>
                <c:pt idx="62">
                  <c:v>35886</c:v>
                </c:pt>
                <c:pt idx="63">
                  <c:v>35916</c:v>
                </c:pt>
                <c:pt idx="64">
                  <c:v>35947</c:v>
                </c:pt>
                <c:pt idx="65">
                  <c:v>35977</c:v>
                </c:pt>
                <c:pt idx="66">
                  <c:v>36008</c:v>
                </c:pt>
                <c:pt idx="67">
                  <c:v>36039</c:v>
                </c:pt>
                <c:pt idx="68">
                  <c:v>36069</c:v>
                </c:pt>
                <c:pt idx="69">
                  <c:v>36100</c:v>
                </c:pt>
                <c:pt idx="70">
                  <c:v>36130</c:v>
                </c:pt>
                <c:pt idx="71">
                  <c:v>36161</c:v>
                </c:pt>
                <c:pt idx="72">
                  <c:v>36192</c:v>
                </c:pt>
                <c:pt idx="73">
                  <c:v>36220</c:v>
                </c:pt>
                <c:pt idx="74">
                  <c:v>36251</c:v>
                </c:pt>
                <c:pt idx="75">
                  <c:v>36281</c:v>
                </c:pt>
                <c:pt idx="76">
                  <c:v>36312</c:v>
                </c:pt>
                <c:pt idx="77">
                  <c:v>36342</c:v>
                </c:pt>
                <c:pt idx="78">
                  <c:v>36373</c:v>
                </c:pt>
                <c:pt idx="79">
                  <c:v>36404</c:v>
                </c:pt>
                <c:pt idx="80">
                  <c:v>36434</c:v>
                </c:pt>
                <c:pt idx="81">
                  <c:v>36465</c:v>
                </c:pt>
                <c:pt idx="82">
                  <c:v>36495</c:v>
                </c:pt>
                <c:pt idx="83">
                  <c:v>36526</c:v>
                </c:pt>
                <c:pt idx="84">
                  <c:v>36557</c:v>
                </c:pt>
                <c:pt idx="85">
                  <c:v>36586</c:v>
                </c:pt>
                <c:pt idx="86">
                  <c:v>36617</c:v>
                </c:pt>
                <c:pt idx="87">
                  <c:v>36647</c:v>
                </c:pt>
                <c:pt idx="88">
                  <c:v>36678</c:v>
                </c:pt>
                <c:pt idx="89">
                  <c:v>36708</c:v>
                </c:pt>
                <c:pt idx="90">
                  <c:v>36739</c:v>
                </c:pt>
                <c:pt idx="91">
                  <c:v>36770</c:v>
                </c:pt>
                <c:pt idx="92">
                  <c:v>36800</c:v>
                </c:pt>
                <c:pt idx="93">
                  <c:v>36831</c:v>
                </c:pt>
                <c:pt idx="94">
                  <c:v>36861</c:v>
                </c:pt>
                <c:pt idx="95">
                  <c:v>36892</c:v>
                </c:pt>
                <c:pt idx="96">
                  <c:v>36923</c:v>
                </c:pt>
                <c:pt idx="97">
                  <c:v>36951</c:v>
                </c:pt>
                <c:pt idx="98">
                  <c:v>36982</c:v>
                </c:pt>
                <c:pt idx="99">
                  <c:v>37012</c:v>
                </c:pt>
                <c:pt idx="100">
                  <c:v>37043</c:v>
                </c:pt>
                <c:pt idx="101">
                  <c:v>37073</c:v>
                </c:pt>
                <c:pt idx="102">
                  <c:v>37104</c:v>
                </c:pt>
                <c:pt idx="103">
                  <c:v>37135</c:v>
                </c:pt>
                <c:pt idx="104">
                  <c:v>37165</c:v>
                </c:pt>
                <c:pt idx="105">
                  <c:v>37196</c:v>
                </c:pt>
                <c:pt idx="106">
                  <c:v>37226</c:v>
                </c:pt>
                <c:pt idx="107">
                  <c:v>37257</c:v>
                </c:pt>
                <c:pt idx="108">
                  <c:v>37288</c:v>
                </c:pt>
                <c:pt idx="109">
                  <c:v>37316</c:v>
                </c:pt>
                <c:pt idx="110">
                  <c:v>37347</c:v>
                </c:pt>
                <c:pt idx="111">
                  <c:v>37377</c:v>
                </c:pt>
                <c:pt idx="112">
                  <c:v>37408</c:v>
                </c:pt>
                <c:pt idx="113">
                  <c:v>37438</c:v>
                </c:pt>
                <c:pt idx="114">
                  <c:v>37469</c:v>
                </c:pt>
                <c:pt idx="115">
                  <c:v>37500</c:v>
                </c:pt>
                <c:pt idx="116">
                  <c:v>37530</c:v>
                </c:pt>
                <c:pt idx="117">
                  <c:v>37561</c:v>
                </c:pt>
                <c:pt idx="118">
                  <c:v>37591</c:v>
                </c:pt>
                <c:pt idx="119">
                  <c:v>37622</c:v>
                </c:pt>
                <c:pt idx="120">
                  <c:v>37653</c:v>
                </c:pt>
                <c:pt idx="121">
                  <c:v>37681</c:v>
                </c:pt>
                <c:pt idx="122">
                  <c:v>37712</c:v>
                </c:pt>
                <c:pt idx="123">
                  <c:v>37742</c:v>
                </c:pt>
                <c:pt idx="124">
                  <c:v>37773</c:v>
                </c:pt>
                <c:pt idx="125">
                  <c:v>37803</c:v>
                </c:pt>
                <c:pt idx="126">
                  <c:v>37834</c:v>
                </c:pt>
                <c:pt idx="127">
                  <c:v>37865</c:v>
                </c:pt>
                <c:pt idx="128">
                  <c:v>37895</c:v>
                </c:pt>
                <c:pt idx="129">
                  <c:v>37926</c:v>
                </c:pt>
                <c:pt idx="130">
                  <c:v>37956</c:v>
                </c:pt>
                <c:pt idx="131">
                  <c:v>37987</c:v>
                </c:pt>
                <c:pt idx="132">
                  <c:v>38018</c:v>
                </c:pt>
                <c:pt idx="133">
                  <c:v>38047</c:v>
                </c:pt>
                <c:pt idx="134">
                  <c:v>38078</c:v>
                </c:pt>
                <c:pt idx="135">
                  <c:v>38108</c:v>
                </c:pt>
                <c:pt idx="136">
                  <c:v>38139</c:v>
                </c:pt>
                <c:pt idx="137">
                  <c:v>38169</c:v>
                </c:pt>
                <c:pt idx="138">
                  <c:v>38200</c:v>
                </c:pt>
                <c:pt idx="139">
                  <c:v>38231</c:v>
                </c:pt>
                <c:pt idx="140">
                  <c:v>38261</c:v>
                </c:pt>
                <c:pt idx="141">
                  <c:v>38292</c:v>
                </c:pt>
                <c:pt idx="142">
                  <c:v>38322</c:v>
                </c:pt>
                <c:pt idx="143">
                  <c:v>38353</c:v>
                </c:pt>
                <c:pt idx="144">
                  <c:v>38384</c:v>
                </c:pt>
                <c:pt idx="145">
                  <c:v>38412</c:v>
                </c:pt>
                <c:pt idx="146">
                  <c:v>38443</c:v>
                </c:pt>
                <c:pt idx="147">
                  <c:v>38473</c:v>
                </c:pt>
                <c:pt idx="148">
                  <c:v>38504</c:v>
                </c:pt>
                <c:pt idx="149">
                  <c:v>38534</c:v>
                </c:pt>
                <c:pt idx="150">
                  <c:v>38565</c:v>
                </c:pt>
                <c:pt idx="151">
                  <c:v>38596</c:v>
                </c:pt>
                <c:pt idx="152">
                  <c:v>38626</c:v>
                </c:pt>
                <c:pt idx="153">
                  <c:v>38657</c:v>
                </c:pt>
                <c:pt idx="154">
                  <c:v>38687</c:v>
                </c:pt>
                <c:pt idx="155">
                  <c:v>38718</c:v>
                </c:pt>
                <c:pt idx="156">
                  <c:v>38749</c:v>
                </c:pt>
                <c:pt idx="157">
                  <c:v>38777</c:v>
                </c:pt>
                <c:pt idx="158">
                  <c:v>38808</c:v>
                </c:pt>
                <c:pt idx="159">
                  <c:v>38838</c:v>
                </c:pt>
                <c:pt idx="160">
                  <c:v>38869</c:v>
                </c:pt>
                <c:pt idx="161">
                  <c:v>38899</c:v>
                </c:pt>
                <c:pt idx="162">
                  <c:v>38930</c:v>
                </c:pt>
                <c:pt idx="163">
                  <c:v>38961</c:v>
                </c:pt>
                <c:pt idx="164">
                  <c:v>38991</c:v>
                </c:pt>
                <c:pt idx="165">
                  <c:v>39022</c:v>
                </c:pt>
                <c:pt idx="166">
                  <c:v>39052</c:v>
                </c:pt>
                <c:pt idx="167">
                  <c:v>39083</c:v>
                </c:pt>
                <c:pt idx="168">
                  <c:v>39114</c:v>
                </c:pt>
                <c:pt idx="169">
                  <c:v>39142</c:v>
                </c:pt>
                <c:pt idx="170">
                  <c:v>39173</c:v>
                </c:pt>
                <c:pt idx="171">
                  <c:v>39203</c:v>
                </c:pt>
                <c:pt idx="172">
                  <c:v>39234</c:v>
                </c:pt>
                <c:pt idx="173">
                  <c:v>39264</c:v>
                </c:pt>
                <c:pt idx="174">
                  <c:v>39295</c:v>
                </c:pt>
                <c:pt idx="175">
                  <c:v>39326</c:v>
                </c:pt>
                <c:pt idx="176">
                  <c:v>39356</c:v>
                </c:pt>
                <c:pt idx="177">
                  <c:v>39387</c:v>
                </c:pt>
                <c:pt idx="178">
                  <c:v>39417</c:v>
                </c:pt>
                <c:pt idx="179">
                  <c:v>39448</c:v>
                </c:pt>
                <c:pt idx="180">
                  <c:v>39479</c:v>
                </c:pt>
                <c:pt idx="181">
                  <c:v>39508</c:v>
                </c:pt>
                <c:pt idx="182">
                  <c:v>39539</c:v>
                </c:pt>
                <c:pt idx="183">
                  <c:v>39569</c:v>
                </c:pt>
                <c:pt idx="184">
                  <c:v>39600</c:v>
                </c:pt>
                <c:pt idx="185">
                  <c:v>39630</c:v>
                </c:pt>
                <c:pt idx="186">
                  <c:v>39661</c:v>
                </c:pt>
                <c:pt idx="187">
                  <c:v>39692</c:v>
                </c:pt>
                <c:pt idx="188">
                  <c:v>39722</c:v>
                </c:pt>
                <c:pt idx="189">
                  <c:v>39753</c:v>
                </c:pt>
                <c:pt idx="190">
                  <c:v>39783</c:v>
                </c:pt>
                <c:pt idx="191">
                  <c:v>39814</c:v>
                </c:pt>
                <c:pt idx="192">
                  <c:v>39845</c:v>
                </c:pt>
                <c:pt idx="193">
                  <c:v>39873</c:v>
                </c:pt>
                <c:pt idx="194">
                  <c:v>39904</c:v>
                </c:pt>
                <c:pt idx="195">
                  <c:v>39934</c:v>
                </c:pt>
                <c:pt idx="196">
                  <c:v>39965</c:v>
                </c:pt>
                <c:pt idx="197">
                  <c:v>39995</c:v>
                </c:pt>
                <c:pt idx="198">
                  <c:v>40026</c:v>
                </c:pt>
                <c:pt idx="199">
                  <c:v>40057</c:v>
                </c:pt>
                <c:pt idx="200">
                  <c:v>40087</c:v>
                </c:pt>
                <c:pt idx="201">
                  <c:v>40118</c:v>
                </c:pt>
                <c:pt idx="202">
                  <c:v>40148</c:v>
                </c:pt>
                <c:pt idx="203">
                  <c:v>40179</c:v>
                </c:pt>
                <c:pt idx="204">
                  <c:v>40210</c:v>
                </c:pt>
                <c:pt idx="205">
                  <c:v>40238</c:v>
                </c:pt>
                <c:pt idx="206">
                  <c:v>40269</c:v>
                </c:pt>
                <c:pt idx="207">
                  <c:v>40299</c:v>
                </c:pt>
                <c:pt idx="208">
                  <c:v>40330</c:v>
                </c:pt>
                <c:pt idx="209">
                  <c:v>40360</c:v>
                </c:pt>
                <c:pt idx="210">
                  <c:v>40391</c:v>
                </c:pt>
                <c:pt idx="211">
                  <c:v>40422</c:v>
                </c:pt>
                <c:pt idx="212">
                  <c:v>40452</c:v>
                </c:pt>
                <c:pt idx="213">
                  <c:v>40483</c:v>
                </c:pt>
                <c:pt idx="214">
                  <c:v>40513</c:v>
                </c:pt>
                <c:pt idx="215">
                  <c:v>40544</c:v>
                </c:pt>
                <c:pt idx="216">
                  <c:v>40575</c:v>
                </c:pt>
                <c:pt idx="217">
                  <c:v>40603</c:v>
                </c:pt>
                <c:pt idx="218">
                  <c:v>40634</c:v>
                </c:pt>
                <c:pt idx="219">
                  <c:v>40664</c:v>
                </c:pt>
                <c:pt idx="220">
                  <c:v>40695</c:v>
                </c:pt>
                <c:pt idx="221">
                  <c:v>40725</c:v>
                </c:pt>
                <c:pt idx="222">
                  <c:v>40756</c:v>
                </c:pt>
                <c:pt idx="223">
                  <c:v>40787</c:v>
                </c:pt>
                <c:pt idx="224">
                  <c:v>40817</c:v>
                </c:pt>
                <c:pt idx="225">
                  <c:v>40848</c:v>
                </c:pt>
                <c:pt idx="226">
                  <c:v>40878</c:v>
                </c:pt>
                <c:pt idx="227">
                  <c:v>40909</c:v>
                </c:pt>
                <c:pt idx="228">
                  <c:v>40940</c:v>
                </c:pt>
                <c:pt idx="229">
                  <c:v>40969</c:v>
                </c:pt>
                <c:pt idx="230">
                  <c:v>41000</c:v>
                </c:pt>
                <c:pt idx="231">
                  <c:v>41030</c:v>
                </c:pt>
                <c:pt idx="232">
                  <c:v>41061</c:v>
                </c:pt>
                <c:pt idx="233">
                  <c:v>41091</c:v>
                </c:pt>
                <c:pt idx="234">
                  <c:v>41122</c:v>
                </c:pt>
                <c:pt idx="235">
                  <c:v>41153</c:v>
                </c:pt>
                <c:pt idx="236">
                  <c:v>41183</c:v>
                </c:pt>
                <c:pt idx="237">
                  <c:v>41214</c:v>
                </c:pt>
                <c:pt idx="238">
                  <c:v>41244</c:v>
                </c:pt>
                <c:pt idx="239">
                  <c:v>41275</c:v>
                </c:pt>
                <c:pt idx="240">
                  <c:v>41306</c:v>
                </c:pt>
                <c:pt idx="241">
                  <c:v>41334</c:v>
                </c:pt>
                <c:pt idx="242">
                  <c:v>41365</c:v>
                </c:pt>
                <c:pt idx="243">
                  <c:v>41395</c:v>
                </c:pt>
                <c:pt idx="244">
                  <c:v>41426</c:v>
                </c:pt>
                <c:pt idx="245">
                  <c:v>41456</c:v>
                </c:pt>
                <c:pt idx="246">
                  <c:v>41487</c:v>
                </c:pt>
                <c:pt idx="247">
                  <c:v>41518</c:v>
                </c:pt>
                <c:pt idx="248">
                  <c:v>41548</c:v>
                </c:pt>
                <c:pt idx="249">
                  <c:v>41579</c:v>
                </c:pt>
                <c:pt idx="250">
                  <c:v>41609</c:v>
                </c:pt>
                <c:pt idx="251">
                  <c:v>41640</c:v>
                </c:pt>
                <c:pt idx="252">
                  <c:v>41671</c:v>
                </c:pt>
                <c:pt idx="253">
                  <c:v>41699</c:v>
                </c:pt>
                <c:pt idx="254">
                  <c:v>41730</c:v>
                </c:pt>
                <c:pt idx="255">
                  <c:v>41760</c:v>
                </c:pt>
                <c:pt idx="256">
                  <c:v>41791</c:v>
                </c:pt>
                <c:pt idx="257">
                  <c:v>41821</c:v>
                </c:pt>
                <c:pt idx="258">
                  <c:v>41852</c:v>
                </c:pt>
                <c:pt idx="259">
                  <c:v>41883</c:v>
                </c:pt>
                <c:pt idx="260">
                  <c:v>41913</c:v>
                </c:pt>
                <c:pt idx="261">
                  <c:v>41944</c:v>
                </c:pt>
                <c:pt idx="262">
                  <c:v>41974</c:v>
                </c:pt>
                <c:pt idx="263">
                  <c:v>42005</c:v>
                </c:pt>
                <c:pt idx="264">
                  <c:v>42036</c:v>
                </c:pt>
                <c:pt idx="265">
                  <c:v>42064</c:v>
                </c:pt>
                <c:pt idx="266">
                  <c:v>42095</c:v>
                </c:pt>
                <c:pt idx="267">
                  <c:v>42125</c:v>
                </c:pt>
                <c:pt idx="268">
                  <c:v>42156</c:v>
                </c:pt>
                <c:pt idx="269">
                  <c:v>42186</c:v>
                </c:pt>
                <c:pt idx="270">
                  <c:v>42217</c:v>
                </c:pt>
                <c:pt idx="271">
                  <c:v>42248</c:v>
                </c:pt>
                <c:pt idx="272">
                  <c:v>42278</c:v>
                </c:pt>
                <c:pt idx="273">
                  <c:v>42309</c:v>
                </c:pt>
                <c:pt idx="274">
                  <c:v>42339</c:v>
                </c:pt>
                <c:pt idx="275">
                  <c:v>42370</c:v>
                </c:pt>
                <c:pt idx="276">
                  <c:v>42401</c:v>
                </c:pt>
                <c:pt idx="277">
                  <c:v>42430</c:v>
                </c:pt>
                <c:pt idx="278">
                  <c:v>42461</c:v>
                </c:pt>
                <c:pt idx="279">
                  <c:v>42491</c:v>
                </c:pt>
                <c:pt idx="280">
                  <c:v>42522</c:v>
                </c:pt>
                <c:pt idx="281">
                  <c:v>42552</c:v>
                </c:pt>
                <c:pt idx="282">
                  <c:v>42583</c:v>
                </c:pt>
                <c:pt idx="283">
                  <c:v>42614</c:v>
                </c:pt>
                <c:pt idx="284">
                  <c:v>42644</c:v>
                </c:pt>
                <c:pt idx="285">
                  <c:v>42675</c:v>
                </c:pt>
                <c:pt idx="286">
                  <c:v>42705</c:v>
                </c:pt>
                <c:pt idx="287">
                  <c:v>42736</c:v>
                </c:pt>
                <c:pt idx="288">
                  <c:v>42767</c:v>
                </c:pt>
                <c:pt idx="289">
                  <c:v>42795</c:v>
                </c:pt>
                <c:pt idx="290">
                  <c:v>42826</c:v>
                </c:pt>
                <c:pt idx="291">
                  <c:v>42856</c:v>
                </c:pt>
                <c:pt idx="292">
                  <c:v>42887</c:v>
                </c:pt>
                <c:pt idx="293">
                  <c:v>42917</c:v>
                </c:pt>
                <c:pt idx="294">
                  <c:v>42948</c:v>
                </c:pt>
                <c:pt idx="295">
                  <c:v>42979</c:v>
                </c:pt>
                <c:pt idx="296">
                  <c:v>43009</c:v>
                </c:pt>
                <c:pt idx="297">
                  <c:v>43040</c:v>
                </c:pt>
                <c:pt idx="298">
                  <c:v>43070</c:v>
                </c:pt>
                <c:pt idx="299">
                  <c:v>43101</c:v>
                </c:pt>
                <c:pt idx="300">
                  <c:v>43132</c:v>
                </c:pt>
                <c:pt idx="301">
                  <c:v>43160</c:v>
                </c:pt>
                <c:pt idx="302">
                  <c:v>43191</c:v>
                </c:pt>
                <c:pt idx="303">
                  <c:v>43221</c:v>
                </c:pt>
                <c:pt idx="304">
                  <c:v>43252</c:v>
                </c:pt>
                <c:pt idx="305">
                  <c:v>43282</c:v>
                </c:pt>
                <c:pt idx="306">
                  <c:v>43313</c:v>
                </c:pt>
                <c:pt idx="307">
                  <c:v>43344</c:v>
                </c:pt>
                <c:pt idx="308">
                  <c:v>43374</c:v>
                </c:pt>
                <c:pt idx="309">
                  <c:v>43405</c:v>
                </c:pt>
                <c:pt idx="310">
                  <c:v>43435</c:v>
                </c:pt>
                <c:pt idx="311">
                  <c:v>43466</c:v>
                </c:pt>
                <c:pt idx="312">
                  <c:v>43497</c:v>
                </c:pt>
                <c:pt idx="313">
                  <c:v>43525</c:v>
                </c:pt>
                <c:pt idx="314">
                  <c:v>43556</c:v>
                </c:pt>
                <c:pt idx="315">
                  <c:v>43586</c:v>
                </c:pt>
                <c:pt idx="316">
                  <c:v>43617</c:v>
                </c:pt>
                <c:pt idx="317">
                  <c:v>43647</c:v>
                </c:pt>
                <c:pt idx="318">
                  <c:v>43678</c:v>
                </c:pt>
                <c:pt idx="319">
                  <c:v>43709</c:v>
                </c:pt>
              </c:numCache>
            </c:numRef>
          </c:cat>
          <c:val>
            <c:numRef>
              <c:f>'Comparación con Chile (real)'!$C$2:$C$321</c:f>
              <c:numCache>
                <c:formatCode>General</c:formatCode>
                <c:ptCount val="320"/>
                <c:pt idx="0">
                  <c:v>2.9689218758235159</c:v>
                </c:pt>
                <c:pt idx="1">
                  <c:v>2.7060504679421671</c:v>
                </c:pt>
                <c:pt idx="2">
                  <c:v>2.7266064044701999</c:v>
                </c:pt>
                <c:pt idx="3">
                  <c:v>2.9344674981830021</c:v>
                </c:pt>
                <c:pt idx="4">
                  <c:v>3.0079001663556149</c:v>
                </c:pt>
                <c:pt idx="5">
                  <c:v>2.954571455196553</c:v>
                </c:pt>
                <c:pt idx="6">
                  <c:v>2.8560015210463252</c:v>
                </c:pt>
                <c:pt idx="7">
                  <c:v>2.575096613654182</c:v>
                </c:pt>
                <c:pt idx="8">
                  <c:v>2.5262208613859416</c:v>
                </c:pt>
                <c:pt idx="9">
                  <c:v>2.9813328382593651</c:v>
                </c:pt>
                <c:pt idx="10">
                  <c:v>3.0642186443484043</c:v>
                </c:pt>
                <c:pt idx="11">
                  <c:v>3.1158689750361512</c:v>
                </c:pt>
                <c:pt idx="12">
                  <c:v>3.4244491390958975</c:v>
                </c:pt>
                <c:pt idx="13">
                  <c:v>3.9990800669824855</c:v>
                </c:pt>
                <c:pt idx="14">
                  <c:v>4.4628529478555778</c:v>
                </c:pt>
                <c:pt idx="15">
                  <c:v>4.548294269133546</c:v>
                </c:pt>
                <c:pt idx="16">
                  <c:v>4.253028237125811</c:v>
                </c:pt>
                <c:pt idx="17">
                  <c:v>4.2885379666103729</c:v>
                </c:pt>
                <c:pt idx="18">
                  <c:v>4.2849496443768009</c:v>
                </c:pt>
                <c:pt idx="19">
                  <c:v>4.5559420704245346</c:v>
                </c:pt>
                <c:pt idx="20">
                  <c:v>4.9461654566332225</c:v>
                </c:pt>
                <c:pt idx="21">
                  <c:v>5.0837631386404514</c:v>
                </c:pt>
                <c:pt idx="22">
                  <c:v>4.8931792912630057</c:v>
                </c:pt>
                <c:pt idx="23">
                  <c:v>4.7936425393233062</c:v>
                </c:pt>
                <c:pt idx="24">
                  <c:v>4.4080943985539189</c:v>
                </c:pt>
                <c:pt idx="25">
                  <c:v>4.0464833064704608</c:v>
                </c:pt>
                <c:pt idx="26">
                  <c:v>3.8379802919426886</c:v>
                </c:pt>
                <c:pt idx="27">
                  <c:v>3.5082763548905049</c:v>
                </c:pt>
                <c:pt idx="28">
                  <c:v>3.2615202264249188</c:v>
                </c:pt>
                <c:pt idx="29">
                  <c:v>3.5353685370145049</c:v>
                </c:pt>
                <c:pt idx="30">
                  <c:v>3.7242804324803647</c:v>
                </c:pt>
                <c:pt idx="31">
                  <c:v>3.4556383736673357</c:v>
                </c:pt>
                <c:pt idx="32">
                  <c:v>3.3014828133465235</c:v>
                </c:pt>
                <c:pt idx="33">
                  <c:v>3.2118925937201892</c:v>
                </c:pt>
                <c:pt idx="34">
                  <c:v>2.9920233969794374</c:v>
                </c:pt>
                <c:pt idx="35">
                  <c:v>2.8327934111874287</c:v>
                </c:pt>
                <c:pt idx="36">
                  <c:v>2.9224384944724235</c:v>
                </c:pt>
                <c:pt idx="37">
                  <c:v>3.2894859564359002</c:v>
                </c:pt>
                <c:pt idx="38">
                  <c:v>3.5516518695656307</c:v>
                </c:pt>
                <c:pt idx="39">
                  <c:v>3.7570657369939253</c:v>
                </c:pt>
                <c:pt idx="40">
                  <c:v>3.9365095441495246</c:v>
                </c:pt>
                <c:pt idx="41">
                  <c:v>3.8043028816147517</c:v>
                </c:pt>
                <c:pt idx="42">
                  <c:v>3.5667871809266671</c:v>
                </c:pt>
                <c:pt idx="43">
                  <c:v>3.6343778243490554</c:v>
                </c:pt>
                <c:pt idx="44">
                  <c:v>3.236571966107693</c:v>
                </c:pt>
                <c:pt idx="45">
                  <c:v>2.8900667857276297</c:v>
                </c:pt>
                <c:pt idx="46">
                  <c:v>3.0605187244690413</c:v>
                </c:pt>
                <c:pt idx="47">
                  <c:v>3.5099153049853893</c:v>
                </c:pt>
                <c:pt idx="48">
                  <c:v>3.5384933990255663</c:v>
                </c:pt>
                <c:pt idx="49">
                  <c:v>4.1002975748476889</c:v>
                </c:pt>
                <c:pt idx="50">
                  <c:v>4.4238440640846477</c:v>
                </c:pt>
                <c:pt idx="51">
                  <c:v>4.3578857826015893</c:v>
                </c:pt>
                <c:pt idx="52">
                  <c:v>4.1461117099369282</c:v>
                </c:pt>
                <c:pt idx="53">
                  <c:v>3.9304221022880448</c:v>
                </c:pt>
                <c:pt idx="54">
                  <c:v>4.0480003291950561</c:v>
                </c:pt>
                <c:pt idx="55">
                  <c:v>4.1043932595117072</c:v>
                </c:pt>
                <c:pt idx="56">
                  <c:v>4.0719313792699108</c:v>
                </c:pt>
                <c:pt idx="57">
                  <c:v>4.0995327095762812</c:v>
                </c:pt>
                <c:pt idx="58">
                  <c:v>4.1629618701068294</c:v>
                </c:pt>
                <c:pt idx="59">
                  <c:v>4.0286019687689967</c:v>
                </c:pt>
                <c:pt idx="60">
                  <c:v>4.0946977280385877</c:v>
                </c:pt>
                <c:pt idx="61">
                  <c:v>4.0797914219529607</c:v>
                </c:pt>
                <c:pt idx="62">
                  <c:v>3.9643206660811003</c:v>
                </c:pt>
                <c:pt idx="63">
                  <c:v>3.899967539102045</c:v>
                </c:pt>
                <c:pt idx="64">
                  <c:v>3.7662692300340028</c:v>
                </c:pt>
                <c:pt idx="65">
                  <c:v>3.8033020124559114</c:v>
                </c:pt>
                <c:pt idx="66">
                  <c:v>3.7424303884376009</c:v>
                </c:pt>
                <c:pt idx="67">
                  <c:v>3.2437824194141207</c:v>
                </c:pt>
                <c:pt idx="68">
                  <c:v>2.9263435900070522</c:v>
                </c:pt>
                <c:pt idx="69">
                  <c:v>3.1687482783643306</c:v>
                </c:pt>
                <c:pt idx="70">
                  <c:v>2.9621882581782888</c:v>
                </c:pt>
                <c:pt idx="71">
                  <c:v>2.9924344664335134</c:v>
                </c:pt>
                <c:pt idx="72">
                  <c:v>3.072841403302351</c:v>
                </c:pt>
                <c:pt idx="73">
                  <c:v>3.1259791979161733</c:v>
                </c:pt>
                <c:pt idx="74">
                  <c:v>3.0070439692976292</c:v>
                </c:pt>
                <c:pt idx="75">
                  <c:v>3.4042709146258066</c:v>
                </c:pt>
                <c:pt idx="76">
                  <c:v>3.6876129193939899</c:v>
                </c:pt>
                <c:pt idx="77">
                  <c:v>3.3555032833952225</c:v>
                </c:pt>
                <c:pt idx="78">
                  <c:v>3.3716556328954095</c:v>
                </c:pt>
                <c:pt idx="79">
                  <c:v>3.212588906244318</c:v>
                </c:pt>
                <c:pt idx="80">
                  <c:v>3.3886362579007123</c:v>
                </c:pt>
                <c:pt idx="81">
                  <c:v>3.2607506930853125</c:v>
                </c:pt>
                <c:pt idx="82">
                  <c:v>3.2933137612036756</c:v>
                </c:pt>
                <c:pt idx="83">
                  <c:v>3.3035328356391114</c:v>
                </c:pt>
                <c:pt idx="84">
                  <c:v>3.0678946747759728</c:v>
                </c:pt>
                <c:pt idx="85">
                  <c:v>2.8175734901801253</c:v>
                </c:pt>
                <c:pt idx="86">
                  <c:v>2.5652717391304147</c:v>
                </c:pt>
                <c:pt idx="87">
                  <c:v>2.8048798006774955</c:v>
                </c:pt>
                <c:pt idx="88">
                  <c:v>2.4031966711205666</c:v>
                </c:pt>
                <c:pt idx="89">
                  <c:v>2.4459118047291062</c:v>
                </c:pt>
                <c:pt idx="90">
                  <c:v>2.312547780404639</c:v>
                </c:pt>
                <c:pt idx="91">
                  <c:v>2.2623115765281421</c:v>
                </c:pt>
                <c:pt idx="92">
                  <c:v>2.2362571068218928</c:v>
                </c:pt>
                <c:pt idx="93">
                  <c:v>2.1041426811552633</c:v>
                </c:pt>
                <c:pt idx="94">
                  <c:v>1.6118951674083837</c:v>
                </c:pt>
                <c:pt idx="95">
                  <c:v>1.6969291970531541</c:v>
                </c:pt>
                <c:pt idx="96">
                  <c:v>1.8005596529697909</c:v>
                </c:pt>
                <c:pt idx="97">
                  <c:v>1.5607117058375808</c:v>
                </c:pt>
                <c:pt idx="98">
                  <c:v>1.704903750409037</c:v>
                </c:pt>
                <c:pt idx="99">
                  <c:v>2.1179022889885379</c:v>
                </c:pt>
                <c:pt idx="100">
                  <c:v>2.2974406548905923</c:v>
                </c:pt>
                <c:pt idx="101">
                  <c:v>2.4479822790772987</c:v>
                </c:pt>
                <c:pt idx="102">
                  <c:v>2.4018021757976626</c:v>
                </c:pt>
                <c:pt idx="103">
                  <c:v>2.452099399544494</c:v>
                </c:pt>
                <c:pt idx="104">
                  <c:v>2.64302154595768</c:v>
                </c:pt>
                <c:pt idx="105">
                  <c:v>3.0436414741794593</c:v>
                </c:pt>
                <c:pt idx="106">
                  <c:v>3.7252265852995681</c:v>
                </c:pt>
                <c:pt idx="107">
                  <c:v>3.691964359158062</c:v>
                </c:pt>
                <c:pt idx="108">
                  <c:v>3.4337926817488373</c:v>
                </c:pt>
                <c:pt idx="109">
                  <c:v>3.7934333588910851</c:v>
                </c:pt>
                <c:pt idx="110">
                  <c:v>3.8538713847824813</c:v>
                </c:pt>
                <c:pt idx="111">
                  <c:v>3.8542937148820178</c:v>
                </c:pt>
                <c:pt idx="112">
                  <c:v>3.3959215700956724</c:v>
                </c:pt>
                <c:pt idx="113">
                  <c:v>2.9687105463572117</c:v>
                </c:pt>
                <c:pt idx="114">
                  <c:v>2.4159698813206454</c:v>
                </c:pt>
                <c:pt idx="115">
                  <c:v>1.9203954304832793</c:v>
                </c:pt>
                <c:pt idx="116">
                  <c:v>1.6727859221856267</c:v>
                </c:pt>
                <c:pt idx="117">
                  <c:v>1.6105810144686039</c:v>
                </c:pt>
                <c:pt idx="118">
                  <c:v>1.3329244411274699</c:v>
                </c:pt>
                <c:pt idx="119">
                  <c:v>2.2942857142857145</c:v>
                </c:pt>
                <c:pt idx="120">
                  <c:v>1.99</c:v>
                </c:pt>
                <c:pt idx="121">
                  <c:v>1.9442857142857144</c:v>
                </c:pt>
                <c:pt idx="122">
                  <c:v>2.1838095238095239</c:v>
                </c:pt>
                <c:pt idx="123">
                  <c:v>1.9080952380952381</c:v>
                </c:pt>
                <c:pt idx="124">
                  <c:v>1.7219047619047618</c:v>
                </c:pt>
                <c:pt idx="125">
                  <c:v>2.1095454545454544</c:v>
                </c:pt>
                <c:pt idx="126">
                  <c:v>2.3204761904761906</c:v>
                </c:pt>
                <c:pt idx="127">
                  <c:v>2.1861904761904762</c:v>
                </c:pt>
                <c:pt idx="128">
                  <c:v>2.0763636363636362</c:v>
                </c:pt>
                <c:pt idx="129">
                  <c:v>1.9638888888888888</c:v>
                </c:pt>
                <c:pt idx="130">
                  <c:v>1.9836363636363636</c:v>
                </c:pt>
                <c:pt idx="131">
                  <c:v>1.8875</c:v>
                </c:pt>
                <c:pt idx="132">
                  <c:v>1.7621052631578946</c:v>
                </c:pt>
                <c:pt idx="133">
                  <c:v>1.4652173913043478</c:v>
                </c:pt>
                <c:pt idx="134">
                  <c:v>1.9028571428571428</c:v>
                </c:pt>
                <c:pt idx="135">
                  <c:v>2.09</c:v>
                </c:pt>
                <c:pt idx="136">
                  <c:v>2.1461904761904762</c:v>
                </c:pt>
                <c:pt idx="137">
                  <c:v>2.0242857142857145</c:v>
                </c:pt>
                <c:pt idx="138">
                  <c:v>1.8595454545454544</c:v>
                </c:pt>
                <c:pt idx="139">
                  <c:v>1.799047619047619</c:v>
                </c:pt>
                <c:pt idx="140">
                  <c:v>1.7290000000000001</c:v>
                </c:pt>
                <c:pt idx="141">
                  <c:v>1.6759999999999999</c:v>
                </c:pt>
                <c:pt idx="142">
                  <c:v>1.6686363636363637</c:v>
                </c:pt>
                <c:pt idx="143">
                  <c:v>1.7235</c:v>
                </c:pt>
                <c:pt idx="144">
                  <c:v>1.6310526315789473</c:v>
                </c:pt>
                <c:pt idx="145">
                  <c:v>1.7872727272727273</c:v>
                </c:pt>
                <c:pt idx="146">
                  <c:v>1.7057142857142857</c:v>
                </c:pt>
                <c:pt idx="147">
                  <c:v>1.6533333333333333</c:v>
                </c:pt>
                <c:pt idx="148">
                  <c:v>1.6745454545454546</c:v>
                </c:pt>
                <c:pt idx="149">
                  <c:v>1.8765000000000001</c:v>
                </c:pt>
                <c:pt idx="150">
                  <c:v>1.8891304347826088</c:v>
                </c:pt>
                <c:pt idx="151">
                  <c:v>1.6990476190476189</c:v>
                </c:pt>
                <c:pt idx="152">
                  <c:v>1.9424999999999999</c:v>
                </c:pt>
                <c:pt idx="153">
                  <c:v>2.0634999999999999</c:v>
                </c:pt>
                <c:pt idx="154">
                  <c:v>2.1233333333333335</c:v>
                </c:pt>
                <c:pt idx="155">
                  <c:v>2.0059999999999998</c:v>
                </c:pt>
                <c:pt idx="156">
                  <c:v>2.0489473684210524</c:v>
                </c:pt>
                <c:pt idx="157">
                  <c:v>2.1973913043478261</c:v>
                </c:pt>
                <c:pt idx="158">
                  <c:v>2.4089473684210527</c:v>
                </c:pt>
                <c:pt idx="159">
                  <c:v>2.4459090909090908</c:v>
                </c:pt>
                <c:pt idx="160">
                  <c:v>2.5295454545454543</c:v>
                </c:pt>
                <c:pt idx="161">
                  <c:v>2.5070000000000001</c:v>
                </c:pt>
                <c:pt idx="162">
                  <c:v>2.2908695652173914</c:v>
                </c:pt>
                <c:pt idx="163">
                  <c:v>2.3195000000000001</c:v>
                </c:pt>
                <c:pt idx="164">
                  <c:v>2.4114285714285715</c:v>
                </c:pt>
                <c:pt idx="165">
                  <c:v>2.2919047619047621</c:v>
                </c:pt>
                <c:pt idx="166">
                  <c:v>2.2505000000000002</c:v>
                </c:pt>
                <c:pt idx="167">
                  <c:v>2.4366666666666665</c:v>
                </c:pt>
                <c:pt idx="168">
                  <c:v>2.3605263157894738</c:v>
                </c:pt>
                <c:pt idx="169">
                  <c:v>2.1768181818181818</c:v>
                </c:pt>
                <c:pt idx="170">
                  <c:v>2.2557142857142858</c:v>
                </c:pt>
                <c:pt idx="171">
                  <c:v>2.3736363636363635</c:v>
                </c:pt>
                <c:pt idx="172">
                  <c:v>2.690952380952381</c:v>
                </c:pt>
                <c:pt idx="173">
                  <c:v>2.6366666666666667</c:v>
                </c:pt>
                <c:pt idx="174">
                  <c:v>2.4382608695652173</c:v>
                </c:pt>
                <c:pt idx="175">
                  <c:v>2.2573684210526315</c:v>
                </c:pt>
                <c:pt idx="176">
                  <c:v>2.2022727272727272</c:v>
                </c:pt>
                <c:pt idx="177">
                  <c:v>1.768</c:v>
                </c:pt>
                <c:pt idx="178">
                  <c:v>1.7889999999999999</c:v>
                </c:pt>
                <c:pt idx="179">
                  <c:v>1.4690476190476189</c:v>
                </c:pt>
                <c:pt idx="180">
                  <c:v>1.405</c:v>
                </c:pt>
                <c:pt idx="181">
                  <c:v>1.091</c:v>
                </c:pt>
                <c:pt idx="182">
                  <c:v>1.3622727272727273</c:v>
                </c:pt>
                <c:pt idx="183">
                  <c:v>1.46</c:v>
                </c:pt>
                <c:pt idx="184">
                  <c:v>1.6285714285714286</c:v>
                </c:pt>
                <c:pt idx="185">
                  <c:v>1.5690909090909091</c:v>
                </c:pt>
                <c:pt idx="186">
                  <c:v>1.6761904761904762</c:v>
                </c:pt>
                <c:pt idx="187">
                  <c:v>1.85</c:v>
                </c:pt>
                <c:pt idx="188">
                  <c:v>2.7522727272727274</c:v>
                </c:pt>
                <c:pt idx="189">
                  <c:v>2.8883333333333332</c:v>
                </c:pt>
                <c:pt idx="190">
                  <c:v>2.17</c:v>
                </c:pt>
                <c:pt idx="191">
                  <c:v>1.9119999999999999</c:v>
                </c:pt>
                <c:pt idx="192">
                  <c:v>1.7521052631578946</c:v>
                </c:pt>
                <c:pt idx="193">
                  <c:v>1.709090909090909</c:v>
                </c:pt>
                <c:pt idx="194">
                  <c:v>1.5676190476190477</c:v>
                </c:pt>
                <c:pt idx="195">
                  <c:v>1.7170000000000001</c:v>
                </c:pt>
                <c:pt idx="196">
                  <c:v>1.8622727272727273</c:v>
                </c:pt>
                <c:pt idx="197">
                  <c:v>1.8227272727272728</c:v>
                </c:pt>
                <c:pt idx="198">
                  <c:v>1.7738095238095237</c:v>
                </c:pt>
                <c:pt idx="199">
                  <c:v>1.641904761904762</c:v>
                </c:pt>
                <c:pt idx="200">
                  <c:v>1.4833333333333334</c:v>
                </c:pt>
                <c:pt idx="201">
                  <c:v>1.2752631578947369</c:v>
                </c:pt>
                <c:pt idx="202">
                  <c:v>1.3645454545454545</c:v>
                </c:pt>
                <c:pt idx="203">
                  <c:v>1.3747368421052633</c:v>
                </c:pt>
                <c:pt idx="204">
                  <c:v>1.4189473684210525</c:v>
                </c:pt>
                <c:pt idx="205">
                  <c:v>1.5082608695652173</c:v>
                </c:pt>
                <c:pt idx="206">
                  <c:v>1.500909090909091</c:v>
                </c:pt>
                <c:pt idx="207">
                  <c:v>1.3069999999999999</c:v>
                </c:pt>
                <c:pt idx="208">
                  <c:v>1.2568181818181818</c:v>
                </c:pt>
                <c:pt idx="209">
                  <c:v>1.240952380952381</c:v>
                </c:pt>
                <c:pt idx="210">
                  <c:v>1.0218181818181817</c:v>
                </c:pt>
                <c:pt idx="211">
                  <c:v>0.90904761904761899</c:v>
                </c:pt>
                <c:pt idx="212">
                  <c:v>0.52500000000000002</c:v>
                </c:pt>
                <c:pt idx="213">
                  <c:v>0.66600000000000004</c:v>
                </c:pt>
                <c:pt idx="214">
                  <c:v>1.0440909090909092</c:v>
                </c:pt>
                <c:pt idx="215">
                  <c:v>1.0605</c:v>
                </c:pt>
                <c:pt idx="216">
                  <c:v>1.2378947368421054</c:v>
                </c:pt>
                <c:pt idx="217">
                  <c:v>0.9639130434782609</c:v>
                </c:pt>
                <c:pt idx="218">
                  <c:v>0.86350000000000005</c:v>
                </c:pt>
                <c:pt idx="219">
                  <c:v>0.77857142857142858</c:v>
                </c:pt>
                <c:pt idx="220">
                  <c:v>0.75545454545454549</c:v>
                </c:pt>
                <c:pt idx="221">
                  <c:v>0.62350000000000005</c:v>
                </c:pt>
                <c:pt idx="222">
                  <c:v>0.13521739130434782</c:v>
                </c:pt>
                <c:pt idx="223">
                  <c:v>7.7619047619047615E-2</c:v>
                </c:pt>
                <c:pt idx="224">
                  <c:v>0.186</c:v>
                </c:pt>
                <c:pt idx="225">
                  <c:v>1.5E-3</c:v>
                </c:pt>
                <c:pt idx="226">
                  <c:v>-3.1428571428571431E-2</c:v>
                </c:pt>
                <c:pt idx="227">
                  <c:v>-0.108</c:v>
                </c:pt>
                <c:pt idx="228">
                  <c:v>-0.2545</c:v>
                </c:pt>
                <c:pt idx="229">
                  <c:v>-0.14136363636363636</c:v>
                </c:pt>
                <c:pt idx="230">
                  <c:v>-0.21380952380952381</c:v>
                </c:pt>
                <c:pt idx="231">
                  <c:v>-0.34136363636363637</c:v>
                </c:pt>
                <c:pt idx="232">
                  <c:v>-0.50047619047619052</c:v>
                </c:pt>
                <c:pt idx="233">
                  <c:v>-0.60190476190476194</c:v>
                </c:pt>
                <c:pt idx="234">
                  <c:v>-0.58565217391304347</c:v>
                </c:pt>
                <c:pt idx="235">
                  <c:v>-0.7131578947368421</c:v>
                </c:pt>
                <c:pt idx="236">
                  <c:v>-0.74857142857142855</c:v>
                </c:pt>
                <c:pt idx="237">
                  <c:v>-0.77249999999999996</c:v>
                </c:pt>
                <c:pt idx="238">
                  <c:v>-0.75749999999999995</c:v>
                </c:pt>
                <c:pt idx="239">
                  <c:v>-0.60857142857142854</c:v>
                </c:pt>
                <c:pt idx="240">
                  <c:v>-0.57052631578947366</c:v>
                </c:pt>
                <c:pt idx="241">
                  <c:v>-0.58499999999999996</c:v>
                </c:pt>
                <c:pt idx="242">
                  <c:v>-0.65227272727272723</c:v>
                </c:pt>
                <c:pt idx="243">
                  <c:v>-0.35499999999999998</c:v>
                </c:pt>
                <c:pt idx="244">
                  <c:v>0.2515</c:v>
                </c:pt>
                <c:pt idx="245">
                  <c:v>0.46</c:v>
                </c:pt>
                <c:pt idx="246">
                  <c:v>0.55272727272727273</c:v>
                </c:pt>
                <c:pt idx="247">
                  <c:v>0.66400000000000003</c:v>
                </c:pt>
                <c:pt idx="248">
                  <c:v>0.42863636363636365</c:v>
                </c:pt>
                <c:pt idx="249">
                  <c:v>0.54789473684210521</c:v>
                </c:pt>
                <c:pt idx="250">
                  <c:v>0.73857142857142855</c:v>
                </c:pt>
                <c:pt idx="251">
                  <c:v>0.63190476190476186</c:v>
                </c:pt>
                <c:pt idx="252">
                  <c:v>0.55210526315789477</c:v>
                </c:pt>
                <c:pt idx="253">
                  <c:v>0.55571428571428572</c:v>
                </c:pt>
                <c:pt idx="254">
                  <c:v>0.54285714285714282</c:v>
                </c:pt>
                <c:pt idx="255">
                  <c:v>0.36809523809523809</c:v>
                </c:pt>
                <c:pt idx="256">
                  <c:v>0.36952380952380953</c:v>
                </c:pt>
                <c:pt idx="257">
                  <c:v>0.27954545454545454</c:v>
                </c:pt>
                <c:pt idx="258">
                  <c:v>0.22380952380952382</c:v>
                </c:pt>
                <c:pt idx="259">
                  <c:v>0.46095238095238095</c:v>
                </c:pt>
                <c:pt idx="260">
                  <c:v>0.38409090909090909</c:v>
                </c:pt>
                <c:pt idx="261">
                  <c:v>0.44555555555555554</c:v>
                </c:pt>
                <c:pt idx="262">
                  <c:v>0.51045454545454549</c:v>
                </c:pt>
                <c:pt idx="263">
                  <c:v>0.27450000000000002</c:v>
                </c:pt>
                <c:pt idx="264">
                  <c:v>0.26</c:v>
                </c:pt>
                <c:pt idx="265">
                  <c:v>0.28090909090909089</c:v>
                </c:pt>
                <c:pt idx="266">
                  <c:v>7.6818181818181813E-2</c:v>
                </c:pt>
                <c:pt idx="267">
                  <c:v>0.33200000000000002</c:v>
                </c:pt>
                <c:pt idx="268">
                  <c:v>0.49772727272727274</c:v>
                </c:pt>
                <c:pt idx="269">
                  <c:v>0.50363636363636366</c:v>
                </c:pt>
                <c:pt idx="270">
                  <c:v>0.55571428571428572</c:v>
                </c:pt>
                <c:pt idx="271">
                  <c:v>0.65</c:v>
                </c:pt>
                <c:pt idx="272">
                  <c:v>0.5714285714285714</c:v>
                </c:pt>
                <c:pt idx="273">
                  <c:v>0.69263157894736838</c:v>
                </c:pt>
                <c:pt idx="274">
                  <c:v>0.72772727272727278</c:v>
                </c:pt>
                <c:pt idx="275">
                  <c:v>0.66526315789473689</c:v>
                </c:pt>
                <c:pt idx="276">
                  <c:v>0.47199999999999998</c:v>
                </c:pt>
                <c:pt idx="277">
                  <c:v>0.33727272727272728</c:v>
                </c:pt>
                <c:pt idx="278">
                  <c:v>0.19047619047619047</c:v>
                </c:pt>
                <c:pt idx="279">
                  <c:v>0.2119047619047619</c:v>
                </c:pt>
                <c:pt idx="280">
                  <c:v>0.1740909090909091</c:v>
                </c:pt>
                <c:pt idx="281">
                  <c:v>3.85E-2</c:v>
                </c:pt>
                <c:pt idx="282">
                  <c:v>8.8260869565217392E-2</c:v>
                </c:pt>
                <c:pt idx="283">
                  <c:v>0.11571428571428571</c:v>
                </c:pt>
                <c:pt idx="284">
                  <c:v>9.7500000000000003E-2</c:v>
                </c:pt>
                <c:pt idx="285">
                  <c:v>0.32</c:v>
                </c:pt>
                <c:pt idx="286">
                  <c:v>0.55619047619047624</c:v>
                </c:pt>
                <c:pt idx="287">
                  <c:v>0.42099999999999999</c:v>
                </c:pt>
                <c:pt idx="288">
                  <c:v>0.4</c:v>
                </c:pt>
                <c:pt idx="289">
                  <c:v>0.48565217391304349</c:v>
                </c:pt>
                <c:pt idx="290">
                  <c:v>0.39105263157894737</c:v>
                </c:pt>
                <c:pt idx="291">
                  <c:v>0.4668181818181818</c:v>
                </c:pt>
                <c:pt idx="292">
                  <c:v>0.45818181818181819</c:v>
                </c:pt>
                <c:pt idx="293">
                  <c:v>0.54600000000000004</c:v>
                </c:pt>
                <c:pt idx="294">
                  <c:v>0.4334782608695652</c:v>
                </c:pt>
                <c:pt idx="295">
                  <c:v>0.36799999999999999</c:v>
                </c:pt>
                <c:pt idx="296">
                  <c:v>0.49809523809523809</c:v>
                </c:pt>
                <c:pt idx="297">
                  <c:v>0.49571428571428572</c:v>
                </c:pt>
                <c:pt idx="298">
                  <c:v>0.503</c:v>
                </c:pt>
                <c:pt idx="299">
                  <c:v>0.54</c:v>
                </c:pt>
                <c:pt idx="300">
                  <c:v>0.75736842105263158</c:v>
                </c:pt>
                <c:pt idx="301">
                  <c:v>0.75190476190476185</c:v>
                </c:pt>
                <c:pt idx="302">
                  <c:v>0.74142857142857144</c:v>
                </c:pt>
                <c:pt idx="303">
                  <c:v>0.83590909090909093</c:v>
                </c:pt>
                <c:pt idx="304">
                  <c:v>0.79476190476190478</c:v>
                </c:pt>
                <c:pt idx="305">
                  <c:v>0.77476190476190476</c:v>
                </c:pt>
                <c:pt idx="306">
                  <c:v>0.79</c:v>
                </c:pt>
                <c:pt idx="307">
                  <c:v>0.88105263157894742</c:v>
                </c:pt>
                <c:pt idx="308">
                  <c:v>1.040909090909091</c:v>
                </c:pt>
                <c:pt idx="309">
                  <c:v>1.113</c:v>
                </c:pt>
                <c:pt idx="310">
                  <c:v>1.0163157894736843</c:v>
                </c:pt>
                <c:pt idx="311">
                  <c:v>0.92</c:v>
                </c:pt>
                <c:pt idx="312">
                  <c:v>0.79947368421052634</c:v>
                </c:pt>
                <c:pt idx="313">
                  <c:v>0.65809523809523807</c:v>
                </c:pt>
                <c:pt idx="314">
                  <c:v>0.59571428571428575</c:v>
                </c:pt>
                <c:pt idx="315">
                  <c:v>0.56863636363636361</c:v>
                </c:pt>
                <c:pt idx="316">
                  <c:v>0.374</c:v>
                </c:pt>
                <c:pt idx="317">
                  <c:v>0.30636363636363634</c:v>
                </c:pt>
                <c:pt idx="318">
                  <c:v>0.04</c:v>
                </c:pt>
                <c:pt idx="319">
                  <c:v>0.12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668-4284-984E-3EE184E4B7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48801048"/>
        <c:axId val="548798424"/>
      </c:lineChart>
      <c:dateAx>
        <c:axId val="548801048"/>
        <c:scaling>
          <c:orientation val="minMax"/>
        </c:scaling>
        <c:delete val="0"/>
        <c:axPos val="b"/>
        <c:numFmt formatCode="[$-C0A]mmm/yy;@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48798424"/>
        <c:crosses val="autoZero"/>
        <c:auto val="1"/>
        <c:lblOffset val="100"/>
        <c:baseTimeUnit val="months"/>
        <c:majorUnit val="11"/>
        <c:majorTimeUnit val="months"/>
      </c:dateAx>
      <c:valAx>
        <c:axId val="548798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48801048"/>
        <c:crosses val="autoZero"/>
        <c:crossBetween val="between"/>
        <c:majorUnit val="3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v>PIB EEUU</c:v>
          </c:tx>
          <c:spPr>
            <a:ln w="3492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EEUU!$B$2:$B$79</c:f>
              <c:strCache>
                <c:ptCount val="78"/>
                <c:pt idx="0">
                  <c:v>2000Q1</c:v>
                </c:pt>
                <c:pt idx="1">
                  <c:v>2000Q2</c:v>
                </c:pt>
                <c:pt idx="2">
                  <c:v>2000Q3</c:v>
                </c:pt>
                <c:pt idx="3">
                  <c:v>2000Q4</c:v>
                </c:pt>
                <c:pt idx="4">
                  <c:v>2001Q1</c:v>
                </c:pt>
                <c:pt idx="5">
                  <c:v>2001Q2</c:v>
                </c:pt>
                <c:pt idx="6">
                  <c:v>2001Q3</c:v>
                </c:pt>
                <c:pt idx="7">
                  <c:v>2001Q4</c:v>
                </c:pt>
                <c:pt idx="8">
                  <c:v>2002Q1</c:v>
                </c:pt>
                <c:pt idx="9">
                  <c:v>2002Q2</c:v>
                </c:pt>
                <c:pt idx="10">
                  <c:v>2002Q3</c:v>
                </c:pt>
                <c:pt idx="11">
                  <c:v>2002Q4</c:v>
                </c:pt>
                <c:pt idx="12">
                  <c:v>2003Q1</c:v>
                </c:pt>
                <c:pt idx="13">
                  <c:v>2003Q2</c:v>
                </c:pt>
                <c:pt idx="14">
                  <c:v>2003Q3</c:v>
                </c:pt>
                <c:pt idx="15">
                  <c:v>2003Q4</c:v>
                </c:pt>
                <c:pt idx="16">
                  <c:v>2004Q1</c:v>
                </c:pt>
                <c:pt idx="17">
                  <c:v>2004Q2</c:v>
                </c:pt>
                <c:pt idx="18">
                  <c:v>2004Q3</c:v>
                </c:pt>
                <c:pt idx="19">
                  <c:v>2004Q4</c:v>
                </c:pt>
                <c:pt idx="20">
                  <c:v>2005Q1</c:v>
                </c:pt>
                <c:pt idx="21">
                  <c:v>2005Q2</c:v>
                </c:pt>
                <c:pt idx="22">
                  <c:v>2005Q3</c:v>
                </c:pt>
                <c:pt idx="23">
                  <c:v>2005Q4</c:v>
                </c:pt>
                <c:pt idx="24">
                  <c:v>2006Q1</c:v>
                </c:pt>
                <c:pt idx="25">
                  <c:v>2006Q2</c:v>
                </c:pt>
                <c:pt idx="26">
                  <c:v>2006Q3</c:v>
                </c:pt>
                <c:pt idx="27">
                  <c:v>2006Q4</c:v>
                </c:pt>
                <c:pt idx="28">
                  <c:v>2007Q1</c:v>
                </c:pt>
                <c:pt idx="29">
                  <c:v>2007Q2</c:v>
                </c:pt>
                <c:pt idx="30">
                  <c:v>2007Q3</c:v>
                </c:pt>
                <c:pt idx="31">
                  <c:v>2007Q4</c:v>
                </c:pt>
                <c:pt idx="32">
                  <c:v>2008Q1</c:v>
                </c:pt>
                <c:pt idx="33">
                  <c:v>2008Q2</c:v>
                </c:pt>
                <c:pt idx="34">
                  <c:v>2008Q3</c:v>
                </c:pt>
                <c:pt idx="35">
                  <c:v>2008Q4</c:v>
                </c:pt>
                <c:pt idx="36">
                  <c:v>2009Q1</c:v>
                </c:pt>
                <c:pt idx="37">
                  <c:v>2009Q2</c:v>
                </c:pt>
                <c:pt idx="38">
                  <c:v>2009Q3</c:v>
                </c:pt>
                <c:pt idx="39">
                  <c:v>2009Q4</c:v>
                </c:pt>
                <c:pt idx="40">
                  <c:v>2010Q1</c:v>
                </c:pt>
                <c:pt idx="41">
                  <c:v>2010Q2</c:v>
                </c:pt>
                <c:pt idx="42">
                  <c:v>2010Q3</c:v>
                </c:pt>
                <c:pt idx="43">
                  <c:v>2010Q4</c:v>
                </c:pt>
                <c:pt idx="44">
                  <c:v>2011Q1</c:v>
                </c:pt>
                <c:pt idx="45">
                  <c:v>2011Q2</c:v>
                </c:pt>
                <c:pt idx="46">
                  <c:v>2011Q3</c:v>
                </c:pt>
                <c:pt idx="47">
                  <c:v>2011Q4</c:v>
                </c:pt>
                <c:pt idx="48">
                  <c:v>2012Q1</c:v>
                </c:pt>
                <c:pt idx="49">
                  <c:v>2012Q2</c:v>
                </c:pt>
                <c:pt idx="50">
                  <c:v>2012Q3</c:v>
                </c:pt>
                <c:pt idx="51">
                  <c:v>2012Q4</c:v>
                </c:pt>
                <c:pt idx="52">
                  <c:v>2013Q1</c:v>
                </c:pt>
                <c:pt idx="53">
                  <c:v>2013Q2</c:v>
                </c:pt>
                <c:pt idx="54">
                  <c:v>2013Q3</c:v>
                </c:pt>
                <c:pt idx="55">
                  <c:v>2013Q4</c:v>
                </c:pt>
                <c:pt idx="56">
                  <c:v>2014Q1</c:v>
                </c:pt>
                <c:pt idx="57">
                  <c:v>2014Q2</c:v>
                </c:pt>
                <c:pt idx="58">
                  <c:v>2014Q3</c:v>
                </c:pt>
                <c:pt idx="59">
                  <c:v>2014Q4</c:v>
                </c:pt>
                <c:pt idx="60">
                  <c:v>2015Q1</c:v>
                </c:pt>
                <c:pt idx="61">
                  <c:v>2015Q2</c:v>
                </c:pt>
                <c:pt idx="62">
                  <c:v>2015Q3</c:v>
                </c:pt>
                <c:pt idx="63">
                  <c:v>2015Q4</c:v>
                </c:pt>
                <c:pt idx="64">
                  <c:v>2016Q1</c:v>
                </c:pt>
                <c:pt idx="65">
                  <c:v>2016Q2</c:v>
                </c:pt>
                <c:pt idx="66">
                  <c:v>2016Q3</c:v>
                </c:pt>
                <c:pt idx="67">
                  <c:v>2016Q4</c:v>
                </c:pt>
                <c:pt idx="68">
                  <c:v>2017Q1</c:v>
                </c:pt>
                <c:pt idx="69">
                  <c:v>2017Q2</c:v>
                </c:pt>
                <c:pt idx="70">
                  <c:v>2017Q3</c:v>
                </c:pt>
                <c:pt idx="71">
                  <c:v>2017Q4</c:v>
                </c:pt>
                <c:pt idx="72">
                  <c:v>2018Q1</c:v>
                </c:pt>
                <c:pt idx="73">
                  <c:v>2018Q2</c:v>
                </c:pt>
                <c:pt idx="74">
                  <c:v>2018Q3</c:v>
                </c:pt>
                <c:pt idx="75">
                  <c:v>2018Q4</c:v>
                </c:pt>
                <c:pt idx="76">
                  <c:v>2019Q1</c:v>
                </c:pt>
                <c:pt idx="77">
                  <c:v>2019Q2</c:v>
                </c:pt>
              </c:strCache>
            </c:strRef>
          </c:cat>
          <c:val>
            <c:numRef>
              <c:f>EEUU!$C$2:$C$79</c:f>
              <c:numCache>
                <c:formatCode>#.##00</c:formatCode>
                <c:ptCount val="78"/>
                <c:pt idx="0">
                  <c:v>12924.2</c:v>
                </c:pt>
                <c:pt idx="1">
                  <c:v>13160.8</c:v>
                </c:pt>
                <c:pt idx="2">
                  <c:v>13178.4</c:v>
                </c:pt>
                <c:pt idx="3">
                  <c:v>13260.5</c:v>
                </c:pt>
                <c:pt idx="4">
                  <c:v>13222.7</c:v>
                </c:pt>
                <c:pt idx="5">
                  <c:v>13300</c:v>
                </c:pt>
                <c:pt idx="6">
                  <c:v>13244.8</c:v>
                </c:pt>
                <c:pt idx="7">
                  <c:v>13280.9</c:v>
                </c:pt>
                <c:pt idx="8">
                  <c:v>13397</c:v>
                </c:pt>
                <c:pt idx="9">
                  <c:v>13478.2</c:v>
                </c:pt>
                <c:pt idx="10">
                  <c:v>13538.1</c:v>
                </c:pt>
                <c:pt idx="11">
                  <c:v>13559</c:v>
                </c:pt>
                <c:pt idx="12">
                  <c:v>13634.3</c:v>
                </c:pt>
                <c:pt idx="13">
                  <c:v>13751.5</c:v>
                </c:pt>
                <c:pt idx="14">
                  <c:v>13985.1</c:v>
                </c:pt>
                <c:pt idx="15">
                  <c:v>14145.6</c:v>
                </c:pt>
                <c:pt idx="16">
                  <c:v>14221.1</c:v>
                </c:pt>
                <c:pt idx="17">
                  <c:v>14329.5</c:v>
                </c:pt>
                <c:pt idx="18">
                  <c:v>14465</c:v>
                </c:pt>
                <c:pt idx="19">
                  <c:v>14609.9</c:v>
                </c:pt>
                <c:pt idx="20">
                  <c:v>14771.6</c:v>
                </c:pt>
                <c:pt idx="21">
                  <c:v>14839.8</c:v>
                </c:pt>
                <c:pt idx="22">
                  <c:v>14972.1</c:v>
                </c:pt>
                <c:pt idx="23">
                  <c:v>15066.6</c:v>
                </c:pt>
                <c:pt idx="24">
                  <c:v>15267</c:v>
                </c:pt>
                <c:pt idx="25">
                  <c:v>15302.7</c:v>
                </c:pt>
                <c:pt idx="26">
                  <c:v>15326.4</c:v>
                </c:pt>
                <c:pt idx="27">
                  <c:v>15456.9</c:v>
                </c:pt>
                <c:pt idx="28">
                  <c:v>15493.3</c:v>
                </c:pt>
                <c:pt idx="29">
                  <c:v>15582.1</c:v>
                </c:pt>
                <c:pt idx="30">
                  <c:v>15666.7</c:v>
                </c:pt>
                <c:pt idx="31">
                  <c:v>15762</c:v>
                </c:pt>
                <c:pt idx="32">
                  <c:v>15671.4</c:v>
                </c:pt>
                <c:pt idx="33">
                  <c:v>15752.3</c:v>
                </c:pt>
                <c:pt idx="34">
                  <c:v>15667</c:v>
                </c:pt>
                <c:pt idx="35">
                  <c:v>15328</c:v>
                </c:pt>
                <c:pt idx="36">
                  <c:v>15155.9</c:v>
                </c:pt>
                <c:pt idx="37">
                  <c:v>15134.1</c:v>
                </c:pt>
                <c:pt idx="38">
                  <c:v>15189.2</c:v>
                </c:pt>
                <c:pt idx="39">
                  <c:v>15356.1</c:v>
                </c:pt>
                <c:pt idx="40">
                  <c:v>15415.1</c:v>
                </c:pt>
                <c:pt idx="41">
                  <c:v>15557.3</c:v>
                </c:pt>
                <c:pt idx="42">
                  <c:v>15672</c:v>
                </c:pt>
                <c:pt idx="43">
                  <c:v>15750.6</c:v>
                </c:pt>
                <c:pt idx="44">
                  <c:v>15712.8</c:v>
                </c:pt>
                <c:pt idx="45">
                  <c:v>15825.1</c:v>
                </c:pt>
                <c:pt idx="46">
                  <c:v>15820.7</c:v>
                </c:pt>
                <c:pt idx="47">
                  <c:v>16004.1</c:v>
                </c:pt>
                <c:pt idx="48">
                  <c:v>16129.4</c:v>
                </c:pt>
                <c:pt idx="49">
                  <c:v>16198.8</c:v>
                </c:pt>
                <c:pt idx="50">
                  <c:v>16220.7</c:v>
                </c:pt>
                <c:pt idx="51">
                  <c:v>16239.1</c:v>
                </c:pt>
                <c:pt idx="52">
                  <c:v>16383</c:v>
                </c:pt>
                <c:pt idx="53">
                  <c:v>16403.2</c:v>
                </c:pt>
                <c:pt idx="54">
                  <c:v>16531.7</c:v>
                </c:pt>
                <c:pt idx="55">
                  <c:v>16663.599999999999</c:v>
                </c:pt>
                <c:pt idx="56">
                  <c:v>16616.5</c:v>
                </c:pt>
                <c:pt idx="57">
                  <c:v>16841.5</c:v>
                </c:pt>
                <c:pt idx="58">
                  <c:v>17047.099999999999</c:v>
                </c:pt>
                <c:pt idx="59">
                  <c:v>17143</c:v>
                </c:pt>
                <c:pt idx="60">
                  <c:v>17277.599999999999</c:v>
                </c:pt>
                <c:pt idx="61">
                  <c:v>17405.7</c:v>
                </c:pt>
                <c:pt idx="62">
                  <c:v>17463.2</c:v>
                </c:pt>
                <c:pt idx="63">
                  <c:v>17468.900000000001</c:v>
                </c:pt>
                <c:pt idx="64">
                  <c:v>17556.8</c:v>
                </c:pt>
                <c:pt idx="65">
                  <c:v>17639.400000000001</c:v>
                </c:pt>
                <c:pt idx="66">
                  <c:v>17735.099999999999</c:v>
                </c:pt>
                <c:pt idx="67">
                  <c:v>17824.2</c:v>
                </c:pt>
                <c:pt idx="68">
                  <c:v>17925.3</c:v>
                </c:pt>
                <c:pt idx="69">
                  <c:v>18021</c:v>
                </c:pt>
                <c:pt idx="70">
                  <c:v>18163.599999999999</c:v>
                </c:pt>
                <c:pt idx="71">
                  <c:v>18322.5</c:v>
                </c:pt>
                <c:pt idx="72">
                  <c:v>18438.3</c:v>
                </c:pt>
                <c:pt idx="73">
                  <c:v>18598.099999999999</c:v>
                </c:pt>
                <c:pt idx="74">
                  <c:v>18732.7</c:v>
                </c:pt>
                <c:pt idx="75">
                  <c:v>18783.5</c:v>
                </c:pt>
                <c:pt idx="76">
                  <c:v>18927.3</c:v>
                </c:pt>
                <c:pt idx="77">
                  <c:v>19021.900000000001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BEB-45AB-BF66-BBE7FCCCF5B0}"/>
            </c:ext>
          </c:extLst>
        </c:ser>
        <c:ser>
          <c:idx val="1"/>
          <c:order val="1"/>
          <c:tx>
            <c:strRef>
              <c:f>EEUU!$D$1</c:f>
              <c:strCache>
                <c:ptCount val="1"/>
                <c:pt idx="0">
                  <c:v>Tendencia HP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EEUU!$B$2:$B$79</c:f>
              <c:strCache>
                <c:ptCount val="78"/>
                <c:pt idx="0">
                  <c:v>2000Q1</c:v>
                </c:pt>
                <c:pt idx="1">
                  <c:v>2000Q2</c:v>
                </c:pt>
                <c:pt idx="2">
                  <c:v>2000Q3</c:v>
                </c:pt>
                <c:pt idx="3">
                  <c:v>2000Q4</c:v>
                </c:pt>
                <c:pt idx="4">
                  <c:v>2001Q1</c:v>
                </c:pt>
                <c:pt idx="5">
                  <c:v>2001Q2</c:v>
                </c:pt>
                <c:pt idx="6">
                  <c:v>2001Q3</c:v>
                </c:pt>
                <c:pt idx="7">
                  <c:v>2001Q4</c:v>
                </c:pt>
                <c:pt idx="8">
                  <c:v>2002Q1</c:v>
                </c:pt>
                <c:pt idx="9">
                  <c:v>2002Q2</c:v>
                </c:pt>
                <c:pt idx="10">
                  <c:v>2002Q3</c:v>
                </c:pt>
                <c:pt idx="11">
                  <c:v>2002Q4</c:v>
                </c:pt>
                <c:pt idx="12">
                  <c:v>2003Q1</c:v>
                </c:pt>
                <c:pt idx="13">
                  <c:v>2003Q2</c:v>
                </c:pt>
                <c:pt idx="14">
                  <c:v>2003Q3</c:v>
                </c:pt>
                <c:pt idx="15">
                  <c:v>2003Q4</c:v>
                </c:pt>
                <c:pt idx="16">
                  <c:v>2004Q1</c:v>
                </c:pt>
                <c:pt idx="17">
                  <c:v>2004Q2</c:v>
                </c:pt>
                <c:pt idx="18">
                  <c:v>2004Q3</c:v>
                </c:pt>
                <c:pt idx="19">
                  <c:v>2004Q4</c:v>
                </c:pt>
                <c:pt idx="20">
                  <c:v>2005Q1</c:v>
                </c:pt>
                <c:pt idx="21">
                  <c:v>2005Q2</c:v>
                </c:pt>
                <c:pt idx="22">
                  <c:v>2005Q3</c:v>
                </c:pt>
                <c:pt idx="23">
                  <c:v>2005Q4</c:v>
                </c:pt>
                <c:pt idx="24">
                  <c:v>2006Q1</c:v>
                </c:pt>
                <c:pt idx="25">
                  <c:v>2006Q2</c:v>
                </c:pt>
                <c:pt idx="26">
                  <c:v>2006Q3</c:v>
                </c:pt>
                <c:pt idx="27">
                  <c:v>2006Q4</c:v>
                </c:pt>
                <c:pt idx="28">
                  <c:v>2007Q1</c:v>
                </c:pt>
                <c:pt idx="29">
                  <c:v>2007Q2</c:v>
                </c:pt>
                <c:pt idx="30">
                  <c:v>2007Q3</c:v>
                </c:pt>
                <c:pt idx="31">
                  <c:v>2007Q4</c:v>
                </c:pt>
                <c:pt idx="32">
                  <c:v>2008Q1</c:v>
                </c:pt>
                <c:pt idx="33">
                  <c:v>2008Q2</c:v>
                </c:pt>
                <c:pt idx="34">
                  <c:v>2008Q3</c:v>
                </c:pt>
                <c:pt idx="35">
                  <c:v>2008Q4</c:v>
                </c:pt>
                <c:pt idx="36">
                  <c:v>2009Q1</c:v>
                </c:pt>
                <c:pt idx="37">
                  <c:v>2009Q2</c:v>
                </c:pt>
                <c:pt idx="38">
                  <c:v>2009Q3</c:v>
                </c:pt>
                <c:pt idx="39">
                  <c:v>2009Q4</c:v>
                </c:pt>
                <c:pt idx="40">
                  <c:v>2010Q1</c:v>
                </c:pt>
                <c:pt idx="41">
                  <c:v>2010Q2</c:v>
                </c:pt>
                <c:pt idx="42">
                  <c:v>2010Q3</c:v>
                </c:pt>
                <c:pt idx="43">
                  <c:v>2010Q4</c:v>
                </c:pt>
                <c:pt idx="44">
                  <c:v>2011Q1</c:v>
                </c:pt>
                <c:pt idx="45">
                  <c:v>2011Q2</c:v>
                </c:pt>
                <c:pt idx="46">
                  <c:v>2011Q3</c:v>
                </c:pt>
                <c:pt idx="47">
                  <c:v>2011Q4</c:v>
                </c:pt>
                <c:pt idx="48">
                  <c:v>2012Q1</c:v>
                </c:pt>
                <c:pt idx="49">
                  <c:v>2012Q2</c:v>
                </c:pt>
                <c:pt idx="50">
                  <c:v>2012Q3</c:v>
                </c:pt>
                <c:pt idx="51">
                  <c:v>2012Q4</c:v>
                </c:pt>
                <c:pt idx="52">
                  <c:v>2013Q1</c:v>
                </c:pt>
                <c:pt idx="53">
                  <c:v>2013Q2</c:v>
                </c:pt>
                <c:pt idx="54">
                  <c:v>2013Q3</c:v>
                </c:pt>
                <c:pt idx="55">
                  <c:v>2013Q4</c:v>
                </c:pt>
                <c:pt idx="56">
                  <c:v>2014Q1</c:v>
                </c:pt>
                <c:pt idx="57">
                  <c:v>2014Q2</c:v>
                </c:pt>
                <c:pt idx="58">
                  <c:v>2014Q3</c:v>
                </c:pt>
                <c:pt idx="59">
                  <c:v>2014Q4</c:v>
                </c:pt>
                <c:pt idx="60">
                  <c:v>2015Q1</c:v>
                </c:pt>
                <c:pt idx="61">
                  <c:v>2015Q2</c:v>
                </c:pt>
                <c:pt idx="62">
                  <c:v>2015Q3</c:v>
                </c:pt>
                <c:pt idx="63">
                  <c:v>2015Q4</c:v>
                </c:pt>
                <c:pt idx="64">
                  <c:v>2016Q1</c:v>
                </c:pt>
                <c:pt idx="65">
                  <c:v>2016Q2</c:v>
                </c:pt>
                <c:pt idx="66">
                  <c:v>2016Q3</c:v>
                </c:pt>
                <c:pt idx="67">
                  <c:v>2016Q4</c:v>
                </c:pt>
                <c:pt idx="68">
                  <c:v>2017Q1</c:v>
                </c:pt>
                <c:pt idx="69">
                  <c:v>2017Q2</c:v>
                </c:pt>
                <c:pt idx="70">
                  <c:v>2017Q3</c:v>
                </c:pt>
                <c:pt idx="71">
                  <c:v>2017Q4</c:v>
                </c:pt>
                <c:pt idx="72">
                  <c:v>2018Q1</c:v>
                </c:pt>
                <c:pt idx="73">
                  <c:v>2018Q2</c:v>
                </c:pt>
                <c:pt idx="74">
                  <c:v>2018Q3</c:v>
                </c:pt>
                <c:pt idx="75">
                  <c:v>2018Q4</c:v>
                </c:pt>
                <c:pt idx="76">
                  <c:v>2019Q1</c:v>
                </c:pt>
                <c:pt idx="77">
                  <c:v>2019Q2</c:v>
                </c:pt>
              </c:strCache>
            </c:strRef>
          </c:cat>
          <c:val>
            <c:numRef>
              <c:f>EEUU!$D$2:$D$79</c:f>
              <c:numCache>
                <c:formatCode>General</c:formatCode>
                <c:ptCount val="78"/>
                <c:pt idx="0">
                  <c:v>12870.70938648039</c:v>
                </c:pt>
                <c:pt idx="1">
                  <c:v>12946.678106479223</c:v>
                </c:pt>
                <c:pt idx="2">
                  <c:v>13022.680258111506</c:v>
                </c:pt>
                <c:pt idx="3">
                  <c:v>13098.883099194138</c:v>
                </c:pt>
                <c:pt idx="4">
                  <c:v>13175.551212382696</c:v>
                </c:pt>
                <c:pt idx="5">
                  <c:v>13253.050190895763</c:v>
                </c:pt>
                <c:pt idx="6">
                  <c:v>13331.77509594418</c:v>
                </c:pt>
                <c:pt idx="7">
                  <c:v>13412.150332369478</c:v>
                </c:pt>
                <c:pt idx="8">
                  <c:v>13494.545945578224</c:v>
                </c:pt>
                <c:pt idx="9">
                  <c:v>13579.249949519253</c:v>
                </c:pt>
                <c:pt idx="10">
                  <c:v>13666.489391925415</c:v>
                </c:pt>
                <c:pt idx="11">
                  <c:v>13756.428164311106</c:v>
                </c:pt>
                <c:pt idx="12">
                  <c:v>13849.149914820766</c:v>
                </c:pt>
                <c:pt idx="13">
                  <c:v>13944.61489899614</c:v>
                </c:pt>
                <c:pt idx="14">
                  <c:v>14042.649091182209</c:v>
                </c:pt>
                <c:pt idx="15">
                  <c:v>14142.957768912083</c:v>
                </c:pt>
                <c:pt idx="16">
                  <c:v>14245.210241536883</c:v>
                </c:pt>
                <c:pt idx="17">
                  <c:v>14349.077469802158</c:v>
                </c:pt>
                <c:pt idx="18">
                  <c:v>14454.215345552499</c:v>
                </c:pt>
                <c:pt idx="19">
                  <c:v>14560.267524713863</c:v>
                </c:pt>
                <c:pt idx="20">
                  <c:v>14666.884403621239</c:v>
                </c:pt>
                <c:pt idx="21">
                  <c:v>14773.747398906669</c:v>
                </c:pt>
                <c:pt idx="22">
                  <c:v>14880.603374449931</c:v>
                </c:pt>
                <c:pt idx="23">
                  <c:v>14987.240477006488</c:v>
                </c:pt>
                <c:pt idx="24">
                  <c:v>15093.504038722771</c:v>
                </c:pt>
                <c:pt idx="25">
                  <c:v>15199.288991447085</c:v>
                </c:pt>
                <c:pt idx="26">
                  <c:v>15304.598702003535</c:v>
                </c:pt>
                <c:pt idx="27">
                  <c:v>15409.501169096571</c:v>
                </c:pt>
                <c:pt idx="28">
                  <c:v>15514.078017241891</c:v>
                </c:pt>
                <c:pt idx="29">
                  <c:v>15618.440495224508</c:v>
                </c:pt>
                <c:pt idx="30">
                  <c:v>15722.686865568658</c:v>
                </c:pt>
                <c:pt idx="31">
                  <c:v>15826.892677989064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BEB-45AB-BF66-BBE7FCCCF5B0}"/>
            </c:ext>
          </c:extLst>
        </c:ser>
        <c:ser>
          <c:idx val="2"/>
          <c:order val="2"/>
          <c:tx>
            <c:strRef>
              <c:f>EEUU!$E$1</c:f>
              <c:strCache>
                <c:ptCount val="1"/>
                <c:pt idx="0">
                  <c:v>Proyección HP</c:v>
                </c:pt>
              </c:strCache>
            </c:strRef>
          </c:tx>
          <c:spPr>
            <a:ln w="31750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none"/>
          </c:marker>
          <c:val>
            <c:numRef>
              <c:f>EEUU!$E$2:$E$79</c:f>
              <c:numCache>
                <c:formatCode>General</c:formatCode>
                <c:ptCount val="78"/>
                <c:pt idx="31">
                  <c:v>15826.892677989064</c:v>
                </c:pt>
                <c:pt idx="32">
                  <c:v>15856.972983871989</c:v>
                </c:pt>
                <c:pt idx="33">
                  <c:v>15963.175887986821</c:v>
                </c:pt>
                <c:pt idx="34">
                  <c:v>16070.818357605282</c:v>
                </c:pt>
                <c:pt idx="35">
                  <c:v>16179.832952732932</c:v>
                </c:pt>
                <c:pt idx="36">
                  <c:v>16290.105948698596</c:v>
                </c:pt>
                <c:pt idx="37">
                  <c:v>16401.476038463257</c:v>
                </c:pt>
                <c:pt idx="38">
                  <c:v>16513.739732365815</c:v>
                </c:pt>
                <c:pt idx="39">
                  <c:v>16626.656218952201</c:v>
                </c:pt>
                <c:pt idx="40">
                  <c:v>16739.959833531582</c:v>
                </c:pt>
                <c:pt idx="41">
                  <c:v>16853.367970263713</c:v>
                </c:pt>
                <c:pt idx="42">
                  <c:v>16966.587122794237</c:v>
                </c:pt>
                <c:pt idx="43">
                  <c:v>17079.325516453628</c:v>
                </c:pt>
                <c:pt idx="44">
                  <c:v>17191.311560271039</c:v>
                </c:pt>
                <c:pt idx="45">
                  <c:v>17302.315808262058</c:v>
                </c:pt>
                <c:pt idx="46">
                  <c:v>17412.164113654504</c:v>
                </c:pt>
                <c:pt idx="47">
                  <c:v>17520.739025626273</c:v>
                </c:pt>
                <c:pt idx="48">
                  <c:v>17627.965838388423</c:v>
                </c:pt>
                <c:pt idx="49">
                  <c:v>17733.81328763967</c:v>
                </c:pt>
                <c:pt idx="50">
                  <c:v>17838.308893808076</c:v>
                </c:pt>
                <c:pt idx="51">
                  <c:v>17941.54529261978</c:v>
                </c:pt>
                <c:pt idx="52">
                  <c:v>18043.675996009017</c:v>
                </c:pt>
                <c:pt idx="53">
                  <c:v>18144.903426415869</c:v>
                </c:pt>
                <c:pt idx="54">
                  <c:v>18245.463527337306</c:v>
                </c:pt>
                <c:pt idx="55">
                  <c:v>18345.641976088609</c:v>
                </c:pt>
                <c:pt idx="56">
                  <c:v>18445.756537381811</c:v>
                </c:pt>
                <c:pt idx="57">
                  <c:v>18546.136512425881</c:v>
                </c:pt>
                <c:pt idx="58">
                  <c:v>18647.004093457821</c:v>
                </c:pt>
                <c:pt idx="59">
                  <c:v>18748.495443359396</c:v>
                </c:pt>
                <c:pt idx="60">
                  <c:v>18850.730089392324</c:v>
                </c:pt>
                <c:pt idx="61">
                  <c:v>18953.682179111369</c:v>
                </c:pt>
                <c:pt idx="62">
                  <c:v>19057.272863021673</c:v>
                </c:pt>
                <c:pt idx="63">
                  <c:v>19197.973136284705</c:v>
                </c:pt>
                <c:pt idx="64">
                  <c:v>19307.834370928536</c:v>
                </c:pt>
                <c:pt idx="65">
                  <c:v>19413.100616808355</c:v>
                </c:pt>
                <c:pt idx="66">
                  <c:v>19517.93303571899</c:v>
                </c:pt>
                <c:pt idx="67">
                  <c:v>19622.381744454258</c:v>
                </c:pt>
                <c:pt idx="68">
                  <c:v>19726.509832507247</c:v>
                </c:pt>
                <c:pt idx="69">
                  <c:v>19830.391099888766</c:v>
                </c:pt>
                <c:pt idx="70">
                  <c:v>19934.107064807034</c:v>
                </c:pt>
                <c:pt idx="71">
                  <c:v>20037.743614873176</c:v>
                </c:pt>
                <c:pt idx="72">
                  <c:v>20141.387271089952</c:v>
                </c:pt>
                <c:pt idx="73">
                  <c:v>20245.121587374015</c:v>
                </c:pt>
                <c:pt idx="74">
                  <c:v>20349.023488226281</c:v>
                </c:pt>
                <c:pt idx="75">
                  <c:v>20453.159478166344</c:v>
                </c:pt>
                <c:pt idx="76">
                  <c:v>20557.582217429812</c:v>
                </c:pt>
                <c:pt idx="77">
                  <c:v>20662.328007981559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BEB-45AB-BF66-BBE7FCCCF5B0}"/>
            </c:ext>
          </c:extLst>
        </c:ser>
        <c:ser>
          <c:idx val="3"/>
          <c:order val="3"/>
          <c:tx>
            <c:strRef>
              <c:f>EEUU!$F$1</c:f>
              <c:strCache>
                <c:ptCount val="1"/>
                <c:pt idx="0">
                  <c:v>Proyección tendencia nivelada</c:v>
                </c:pt>
              </c:strCache>
            </c:strRef>
          </c:tx>
          <c:spPr>
            <a:ln w="3492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val>
            <c:numRef>
              <c:f>EEUU!$F$2:$F$79</c:f>
              <c:numCache>
                <c:formatCode>General</c:formatCode>
                <c:ptCount val="78"/>
                <c:pt idx="36" formatCode="#.##00">
                  <c:v>15155.9</c:v>
                </c:pt>
                <c:pt idx="37" formatCode="#.##00">
                  <c:v>15267.270089764661</c:v>
                </c:pt>
                <c:pt idx="38" formatCode="#.##00">
                  <c:v>15379.533783667219</c:v>
                </c:pt>
                <c:pt idx="39" formatCode="#.##00">
                  <c:v>15492.450270253605</c:v>
                </c:pt>
                <c:pt idx="40" formatCode="#.##00">
                  <c:v>15605.753884832986</c:v>
                </c:pt>
                <c:pt idx="41" formatCode="#.##00">
                  <c:v>15719.162021565116</c:v>
                </c:pt>
                <c:pt idx="42" formatCode="#.##00">
                  <c:v>15832.381174095641</c:v>
                </c:pt>
                <c:pt idx="43" formatCode="#.##00">
                  <c:v>15945.119567755031</c:v>
                </c:pt>
                <c:pt idx="44" formatCode="#.##00">
                  <c:v>16057.105611572442</c:v>
                </c:pt>
                <c:pt idx="45" formatCode="#.##00">
                  <c:v>16168.109859563461</c:v>
                </c:pt>
                <c:pt idx="46" formatCode="#.##00">
                  <c:v>16277.958164955908</c:v>
                </c:pt>
                <c:pt idx="47" formatCode="#.##00">
                  <c:v>16386.533076927677</c:v>
                </c:pt>
                <c:pt idx="48" formatCode="#.##00">
                  <c:v>16493.759889689827</c:v>
                </c:pt>
                <c:pt idx="49" formatCode="#.##00">
                  <c:v>16599.607338941074</c:v>
                </c:pt>
                <c:pt idx="50" formatCode="#.##00">
                  <c:v>16704.10294510948</c:v>
                </c:pt>
                <c:pt idx="51" formatCode="#.##00">
                  <c:v>16807.339343921183</c:v>
                </c:pt>
                <c:pt idx="52" formatCode="#.##00">
                  <c:v>16909.47004731042</c:v>
                </c:pt>
                <c:pt idx="53" formatCode="#.##00">
                  <c:v>17010.697477717273</c:v>
                </c:pt>
                <c:pt idx="54" formatCode="#.##00">
                  <c:v>17111.25757863871</c:v>
                </c:pt>
                <c:pt idx="55" formatCode="#.##00">
                  <c:v>17211.436027390013</c:v>
                </c:pt>
                <c:pt idx="56" formatCode="#.##00">
                  <c:v>17311.550588683214</c:v>
                </c:pt>
                <c:pt idx="57" formatCode="#.##00">
                  <c:v>17411.930563727285</c:v>
                </c:pt>
                <c:pt idx="58" formatCode="#.##00">
                  <c:v>17512.798144759225</c:v>
                </c:pt>
                <c:pt idx="59" formatCode="#.##00">
                  <c:v>17614.289494660799</c:v>
                </c:pt>
                <c:pt idx="60" formatCode="#.##00">
                  <c:v>17716.524140693728</c:v>
                </c:pt>
                <c:pt idx="61" formatCode="#.##00">
                  <c:v>17819.476230412773</c:v>
                </c:pt>
                <c:pt idx="62" formatCode="#.##00">
                  <c:v>17923.066914323077</c:v>
                </c:pt>
                <c:pt idx="63" formatCode="#.##00">
                  <c:v>18063.767187586109</c:v>
                </c:pt>
                <c:pt idx="64" formatCode="#.##00">
                  <c:v>18173.62842222994</c:v>
                </c:pt>
                <c:pt idx="65" formatCode="#.##00">
                  <c:v>18278.894668109759</c:v>
                </c:pt>
                <c:pt idx="66" formatCode="#.##00">
                  <c:v>18383.727087020394</c:v>
                </c:pt>
                <c:pt idx="67" formatCode="#.##00">
                  <c:v>18488.175795755662</c:v>
                </c:pt>
                <c:pt idx="68" formatCode="#.##00">
                  <c:v>18592.30388380865</c:v>
                </c:pt>
                <c:pt idx="69" formatCode="#.##00">
                  <c:v>18696.18515119017</c:v>
                </c:pt>
                <c:pt idx="70" formatCode="#.##00">
                  <c:v>18799.901116108438</c:v>
                </c:pt>
                <c:pt idx="71" formatCode="#.##00">
                  <c:v>18903.537666174579</c:v>
                </c:pt>
                <c:pt idx="72" formatCode="#.##00">
                  <c:v>19007.181322391356</c:v>
                </c:pt>
                <c:pt idx="73" formatCode="#.##00">
                  <c:v>19110.915638675418</c:v>
                </c:pt>
                <c:pt idx="74" formatCode="#.##00">
                  <c:v>19214.817539527685</c:v>
                </c:pt>
                <c:pt idx="75" formatCode="#.##00">
                  <c:v>19318.953529467748</c:v>
                </c:pt>
                <c:pt idx="76" formatCode="#.##00">
                  <c:v>19423.376268731216</c:v>
                </c:pt>
                <c:pt idx="77" formatCode="#.##00">
                  <c:v>19528.122059282963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BEB-45AB-BF66-BBE7FCCCF5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3312064"/>
        <c:axId val="533311080"/>
      </c:lineChart>
      <c:catAx>
        <c:axId val="533312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33311080"/>
        <c:crosses val="autoZero"/>
        <c:auto val="1"/>
        <c:lblAlgn val="ctr"/>
        <c:lblOffset val="100"/>
        <c:noMultiLvlLbl val="0"/>
      </c:catAx>
      <c:valAx>
        <c:axId val="533311080"/>
        <c:scaling>
          <c:orientation val="minMax"/>
          <c:max val="22000"/>
          <c:min val="1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33312064"/>
        <c:crosses val="autoZero"/>
        <c:crossBetween val="between"/>
        <c:majorUnit val="250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DE9CF47A-C9B4-42B8-B739-6375248929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2939394" cy="4983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8BAD4F5-2DCF-4312-9720-C589A2BAB72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0871" y="1"/>
            <a:ext cx="2939394" cy="4983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65FE16-DB18-42EB-89C6-B1BD1B65B728}" type="datetimeFigureOut">
              <a:rPr lang="es-CL" smtClean="0"/>
              <a:t>29-09-2019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665D68B-166C-4620-8796-B6399BDCC54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28273"/>
            <a:ext cx="2939394" cy="4983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3F88EB4-663D-4022-BA86-47AD137DBE4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0871" y="9428273"/>
            <a:ext cx="2939394" cy="4983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AABE1-E817-461A-B97F-CFB0A490838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91031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1451" y="0"/>
            <a:ext cx="2938780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8C62AA4-D60C-4EEB-83F0-E1B1837B647F}" type="datetimeFigureOut">
              <a:rPr lang="es-CL" smtClean="0"/>
              <a:pPr/>
              <a:t>29-09-2019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82550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38780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1451" y="9428584"/>
            <a:ext cx="2938780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F679BC4-8561-4962-A46C-10A48009793C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87608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7BD6E-9D0E-44A9-A88D-66558037518F}" type="datetime1">
              <a:rPr lang="es-CL" smtClean="0"/>
              <a:t>29-09-2019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2EF9-308A-49A7-B25F-0A3A3126DB8C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4739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03AE8-B2F4-4430-B1D3-9867E73586A1}" type="datetime1">
              <a:rPr lang="es-CL" smtClean="0"/>
              <a:t>29-09-2019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2EF9-308A-49A7-B25F-0A3A3126DB8C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5197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6490-2928-451D-A1B0-F299E7D55300}" type="datetime1">
              <a:rPr lang="es-CL" smtClean="0"/>
              <a:t>29-09-2019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2EF9-308A-49A7-B25F-0A3A3126DB8C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17798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2F9CF453-E215-4B7A-8C66-F1EF52010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1074211"/>
            <a:ext cx="10947399" cy="572557"/>
          </a:xfrm>
        </p:spPr>
        <p:txBody>
          <a:bodyPr lIns="0" rIns="0">
            <a:noAutofit/>
          </a:bodyPr>
          <a:lstStyle>
            <a:lvl1pPr>
              <a:defRPr sz="4000"/>
            </a:lvl1pPr>
          </a:lstStyle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9" name="Marcador de número de diapositiva 5">
            <a:extLst>
              <a:ext uri="{FF2B5EF4-FFF2-40B4-BE49-F238E27FC236}">
                <a16:creationId xmlns:a16="http://schemas.microsoft.com/office/drawing/2014/main" id="{D688FC39-1B5C-481F-9B8E-26FD37935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34452" y="6356351"/>
            <a:ext cx="2743200" cy="366183"/>
          </a:xfrm>
        </p:spPr>
        <p:txBody>
          <a:bodyPr/>
          <a:lstStyle/>
          <a:p>
            <a:fld id="{D13F21D4-E811-4C96-88EE-CBCC9D389B48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8 Rectángulo">
            <a:extLst>
              <a:ext uri="{FF2B5EF4-FFF2-40B4-BE49-F238E27FC236}">
                <a16:creationId xmlns:a16="http://schemas.microsoft.com/office/drawing/2014/main" id="{8A00BBD2-24D2-49E3-9F20-784A801EC88B}"/>
              </a:ext>
            </a:extLst>
          </p:cNvPr>
          <p:cNvSpPr/>
          <p:nvPr userDrawn="1"/>
        </p:nvSpPr>
        <p:spPr bwMode="auto">
          <a:xfrm>
            <a:off x="590552" y="774120"/>
            <a:ext cx="1949451" cy="140281"/>
          </a:xfrm>
          <a:prstGeom prst="rect">
            <a:avLst/>
          </a:prstGeom>
          <a:solidFill>
            <a:srgbClr val="E1120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3200" b="0" i="0" u="none" strike="noStrike" cap="none" normalizeH="0" baseline="0">
              <a:ln>
                <a:noFill/>
              </a:ln>
              <a:solidFill>
                <a:srgbClr val="5D6E65"/>
              </a:solidFill>
              <a:effectLst/>
              <a:latin typeface="Arial" charset="0"/>
              <a:ea typeface="ヒラギノ角ゴ ProN W3" pitchFamily="1" charset="-128"/>
              <a:sym typeface="Arial" charset="0"/>
            </a:endParaRPr>
          </a:p>
        </p:txBody>
      </p:sp>
      <p:sp>
        <p:nvSpPr>
          <p:cNvPr id="11" name="10 Rectángulo">
            <a:extLst>
              <a:ext uri="{FF2B5EF4-FFF2-40B4-BE49-F238E27FC236}">
                <a16:creationId xmlns:a16="http://schemas.microsoft.com/office/drawing/2014/main" id="{A6B567C9-9733-491E-B5B3-75A07D84D291}"/>
              </a:ext>
            </a:extLst>
          </p:cNvPr>
          <p:cNvSpPr/>
          <p:nvPr userDrawn="1"/>
        </p:nvSpPr>
        <p:spPr bwMode="auto">
          <a:xfrm>
            <a:off x="0" y="0"/>
            <a:ext cx="12192000" cy="812800"/>
          </a:xfrm>
          <a:prstGeom prst="rect">
            <a:avLst/>
          </a:prstGeom>
          <a:solidFill>
            <a:srgbClr val="0D419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3200" b="0" i="0" u="none" strike="noStrike" cap="none" normalizeH="0" baseline="0">
              <a:ln>
                <a:noFill/>
              </a:ln>
              <a:solidFill>
                <a:srgbClr val="5D6E65"/>
              </a:solidFill>
              <a:effectLst/>
              <a:latin typeface="Arial" charset="0"/>
              <a:ea typeface="ヒラギノ角ゴ ProN W3" pitchFamily="1" charset="-128"/>
              <a:sym typeface="Arial" charset="0"/>
            </a:endParaRPr>
          </a:p>
        </p:txBody>
      </p:sp>
      <p:pic>
        <p:nvPicPr>
          <p:cNvPr id="12" name="16 Imagen">
            <a:extLst>
              <a:ext uri="{FF2B5EF4-FFF2-40B4-BE49-F238E27FC236}">
                <a16:creationId xmlns:a16="http://schemas.microsoft.com/office/drawing/2014/main" id="{82C453DC-8899-49C2-A5B7-2EE4EBFE28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203200"/>
            <a:ext cx="1930400" cy="507695"/>
          </a:xfrm>
          <a:prstGeom prst="rect">
            <a:avLst/>
          </a:prstGeom>
        </p:spPr>
      </p:pic>
      <p:sp>
        <p:nvSpPr>
          <p:cNvPr id="13" name="Rectángulo 12">
            <a:extLst>
              <a:ext uri="{FF2B5EF4-FFF2-40B4-BE49-F238E27FC236}">
                <a16:creationId xmlns:a16="http://schemas.microsoft.com/office/drawing/2014/main" id="{B9F10622-96E5-47D9-8DAA-E249E74159F2}"/>
              </a:ext>
            </a:extLst>
          </p:cNvPr>
          <p:cNvSpPr/>
          <p:nvPr userDrawn="1"/>
        </p:nvSpPr>
        <p:spPr>
          <a:xfrm>
            <a:off x="590553" y="1826684"/>
            <a:ext cx="10960100" cy="45296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2400"/>
          </a:p>
        </p:txBody>
      </p:sp>
    </p:spTree>
    <p:extLst>
      <p:ext uri="{BB962C8B-B14F-4D97-AF65-F5344CB8AC3E}">
        <p14:creationId xmlns:p14="http://schemas.microsoft.com/office/powerpoint/2010/main" val="4617113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2F9CF453-E215-4B7A-8C66-F1EF52010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1074211"/>
            <a:ext cx="10947399" cy="572557"/>
          </a:xfrm>
        </p:spPr>
        <p:txBody>
          <a:bodyPr lIns="0" rIns="0">
            <a:noAutofit/>
          </a:bodyPr>
          <a:lstStyle>
            <a:lvl1pPr>
              <a:defRPr sz="4000"/>
            </a:lvl1pPr>
          </a:lstStyle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9" name="Marcador de número de diapositiva 5">
            <a:extLst>
              <a:ext uri="{FF2B5EF4-FFF2-40B4-BE49-F238E27FC236}">
                <a16:creationId xmlns:a16="http://schemas.microsoft.com/office/drawing/2014/main" id="{D688FC39-1B5C-481F-9B8E-26FD37935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34452" y="6356351"/>
            <a:ext cx="2743200" cy="366183"/>
          </a:xfrm>
        </p:spPr>
        <p:txBody>
          <a:bodyPr/>
          <a:lstStyle/>
          <a:p>
            <a:fld id="{D13F21D4-E811-4C96-88EE-CBCC9D389B48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8 Rectángulo">
            <a:extLst>
              <a:ext uri="{FF2B5EF4-FFF2-40B4-BE49-F238E27FC236}">
                <a16:creationId xmlns:a16="http://schemas.microsoft.com/office/drawing/2014/main" id="{8A00BBD2-24D2-49E3-9F20-784A801EC88B}"/>
              </a:ext>
            </a:extLst>
          </p:cNvPr>
          <p:cNvSpPr/>
          <p:nvPr userDrawn="1"/>
        </p:nvSpPr>
        <p:spPr bwMode="auto">
          <a:xfrm>
            <a:off x="590552" y="774120"/>
            <a:ext cx="1949451" cy="140281"/>
          </a:xfrm>
          <a:prstGeom prst="rect">
            <a:avLst/>
          </a:prstGeom>
          <a:solidFill>
            <a:srgbClr val="E1120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3200" b="0" i="0" u="none" strike="noStrike" cap="none" normalizeH="0" baseline="0">
              <a:ln>
                <a:noFill/>
              </a:ln>
              <a:solidFill>
                <a:srgbClr val="5D6E65"/>
              </a:solidFill>
              <a:effectLst/>
              <a:latin typeface="Arial" charset="0"/>
              <a:ea typeface="ヒラギノ角ゴ ProN W3" pitchFamily="1" charset="-128"/>
              <a:sym typeface="Arial" charset="0"/>
            </a:endParaRPr>
          </a:p>
        </p:txBody>
      </p:sp>
      <p:sp>
        <p:nvSpPr>
          <p:cNvPr id="11" name="10 Rectángulo">
            <a:extLst>
              <a:ext uri="{FF2B5EF4-FFF2-40B4-BE49-F238E27FC236}">
                <a16:creationId xmlns:a16="http://schemas.microsoft.com/office/drawing/2014/main" id="{A6B567C9-9733-491E-B5B3-75A07D84D291}"/>
              </a:ext>
            </a:extLst>
          </p:cNvPr>
          <p:cNvSpPr/>
          <p:nvPr userDrawn="1"/>
        </p:nvSpPr>
        <p:spPr bwMode="auto">
          <a:xfrm>
            <a:off x="0" y="0"/>
            <a:ext cx="12192000" cy="812800"/>
          </a:xfrm>
          <a:prstGeom prst="rect">
            <a:avLst/>
          </a:prstGeom>
          <a:solidFill>
            <a:srgbClr val="0D419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3200" b="0" i="0" u="none" strike="noStrike" cap="none" normalizeH="0" baseline="0">
              <a:ln>
                <a:noFill/>
              </a:ln>
              <a:solidFill>
                <a:srgbClr val="5D6E65"/>
              </a:solidFill>
              <a:effectLst/>
              <a:latin typeface="Arial" charset="0"/>
              <a:ea typeface="ヒラギノ角ゴ ProN W3" pitchFamily="1" charset="-128"/>
              <a:sym typeface="Arial" charset="0"/>
            </a:endParaRPr>
          </a:p>
        </p:txBody>
      </p:sp>
      <p:pic>
        <p:nvPicPr>
          <p:cNvPr id="12" name="16 Imagen">
            <a:extLst>
              <a:ext uri="{FF2B5EF4-FFF2-40B4-BE49-F238E27FC236}">
                <a16:creationId xmlns:a16="http://schemas.microsoft.com/office/drawing/2014/main" id="{82C453DC-8899-49C2-A5B7-2EE4EBFE28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203200"/>
            <a:ext cx="1930400" cy="507695"/>
          </a:xfrm>
          <a:prstGeom prst="rect">
            <a:avLst/>
          </a:prstGeom>
        </p:spPr>
      </p:pic>
      <p:sp>
        <p:nvSpPr>
          <p:cNvPr id="13" name="Rectángulo 12">
            <a:extLst>
              <a:ext uri="{FF2B5EF4-FFF2-40B4-BE49-F238E27FC236}">
                <a16:creationId xmlns:a16="http://schemas.microsoft.com/office/drawing/2014/main" id="{B9F10622-96E5-47D9-8DAA-E249E74159F2}"/>
              </a:ext>
            </a:extLst>
          </p:cNvPr>
          <p:cNvSpPr/>
          <p:nvPr userDrawn="1"/>
        </p:nvSpPr>
        <p:spPr>
          <a:xfrm>
            <a:off x="590553" y="1826684"/>
            <a:ext cx="10960100" cy="45296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2400"/>
          </a:p>
        </p:txBody>
      </p:sp>
    </p:spTree>
    <p:extLst>
      <p:ext uri="{BB962C8B-B14F-4D97-AF65-F5344CB8AC3E}">
        <p14:creationId xmlns:p14="http://schemas.microsoft.com/office/powerpoint/2010/main" val="31108924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2F9CF453-E215-4B7A-8C66-F1EF52010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1074211"/>
            <a:ext cx="10947399" cy="572557"/>
          </a:xfrm>
        </p:spPr>
        <p:txBody>
          <a:bodyPr lIns="0" rIns="0">
            <a:noAutofit/>
          </a:bodyPr>
          <a:lstStyle>
            <a:lvl1pPr>
              <a:defRPr sz="4000"/>
            </a:lvl1pPr>
          </a:lstStyle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9" name="Marcador de número de diapositiva 5">
            <a:extLst>
              <a:ext uri="{FF2B5EF4-FFF2-40B4-BE49-F238E27FC236}">
                <a16:creationId xmlns:a16="http://schemas.microsoft.com/office/drawing/2014/main" id="{D688FC39-1B5C-481F-9B8E-26FD37935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34452" y="6356351"/>
            <a:ext cx="2743200" cy="366183"/>
          </a:xfrm>
        </p:spPr>
        <p:txBody>
          <a:bodyPr/>
          <a:lstStyle/>
          <a:p>
            <a:fld id="{D13F21D4-E811-4C96-88EE-CBCC9D389B48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8 Rectángulo">
            <a:extLst>
              <a:ext uri="{FF2B5EF4-FFF2-40B4-BE49-F238E27FC236}">
                <a16:creationId xmlns:a16="http://schemas.microsoft.com/office/drawing/2014/main" id="{8A00BBD2-24D2-49E3-9F20-784A801EC88B}"/>
              </a:ext>
            </a:extLst>
          </p:cNvPr>
          <p:cNvSpPr/>
          <p:nvPr userDrawn="1"/>
        </p:nvSpPr>
        <p:spPr bwMode="auto">
          <a:xfrm>
            <a:off x="590552" y="774120"/>
            <a:ext cx="1949451" cy="140281"/>
          </a:xfrm>
          <a:prstGeom prst="rect">
            <a:avLst/>
          </a:prstGeom>
          <a:solidFill>
            <a:srgbClr val="E1120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3200" b="0" i="0" u="none" strike="noStrike" cap="none" normalizeH="0" baseline="0">
              <a:ln>
                <a:noFill/>
              </a:ln>
              <a:solidFill>
                <a:srgbClr val="5D6E65"/>
              </a:solidFill>
              <a:effectLst/>
              <a:latin typeface="Arial" charset="0"/>
              <a:ea typeface="ヒラギノ角ゴ ProN W3" pitchFamily="1" charset="-128"/>
              <a:sym typeface="Arial" charset="0"/>
            </a:endParaRPr>
          </a:p>
        </p:txBody>
      </p:sp>
      <p:sp>
        <p:nvSpPr>
          <p:cNvPr id="11" name="10 Rectángulo">
            <a:extLst>
              <a:ext uri="{FF2B5EF4-FFF2-40B4-BE49-F238E27FC236}">
                <a16:creationId xmlns:a16="http://schemas.microsoft.com/office/drawing/2014/main" id="{A6B567C9-9733-491E-B5B3-75A07D84D291}"/>
              </a:ext>
            </a:extLst>
          </p:cNvPr>
          <p:cNvSpPr/>
          <p:nvPr userDrawn="1"/>
        </p:nvSpPr>
        <p:spPr bwMode="auto">
          <a:xfrm>
            <a:off x="0" y="0"/>
            <a:ext cx="12192000" cy="812800"/>
          </a:xfrm>
          <a:prstGeom prst="rect">
            <a:avLst/>
          </a:prstGeom>
          <a:solidFill>
            <a:srgbClr val="0D419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3200" b="0" i="0" u="none" strike="noStrike" cap="none" normalizeH="0" baseline="0">
              <a:ln>
                <a:noFill/>
              </a:ln>
              <a:solidFill>
                <a:srgbClr val="5D6E65"/>
              </a:solidFill>
              <a:effectLst/>
              <a:latin typeface="Arial" charset="0"/>
              <a:ea typeface="ヒラギノ角ゴ ProN W3" pitchFamily="1" charset="-128"/>
              <a:sym typeface="Arial" charset="0"/>
            </a:endParaRPr>
          </a:p>
        </p:txBody>
      </p:sp>
      <p:pic>
        <p:nvPicPr>
          <p:cNvPr id="12" name="16 Imagen">
            <a:extLst>
              <a:ext uri="{FF2B5EF4-FFF2-40B4-BE49-F238E27FC236}">
                <a16:creationId xmlns:a16="http://schemas.microsoft.com/office/drawing/2014/main" id="{82C453DC-8899-49C2-A5B7-2EE4EBFE28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203200"/>
            <a:ext cx="1930400" cy="507695"/>
          </a:xfrm>
          <a:prstGeom prst="rect">
            <a:avLst/>
          </a:prstGeom>
        </p:spPr>
      </p:pic>
      <p:sp>
        <p:nvSpPr>
          <p:cNvPr id="13" name="Rectángulo 12">
            <a:extLst>
              <a:ext uri="{FF2B5EF4-FFF2-40B4-BE49-F238E27FC236}">
                <a16:creationId xmlns:a16="http://schemas.microsoft.com/office/drawing/2014/main" id="{B9F10622-96E5-47D9-8DAA-E249E74159F2}"/>
              </a:ext>
            </a:extLst>
          </p:cNvPr>
          <p:cNvSpPr/>
          <p:nvPr userDrawn="1"/>
        </p:nvSpPr>
        <p:spPr>
          <a:xfrm>
            <a:off x="590553" y="1826684"/>
            <a:ext cx="10960100" cy="45296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2400"/>
          </a:p>
        </p:txBody>
      </p:sp>
    </p:spTree>
    <p:extLst>
      <p:ext uri="{BB962C8B-B14F-4D97-AF65-F5344CB8AC3E}">
        <p14:creationId xmlns:p14="http://schemas.microsoft.com/office/powerpoint/2010/main" val="42226574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2F9CF453-E215-4B7A-8C66-F1EF52010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1074211"/>
            <a:ext cx="10947399" cy="572557"/>
          </a:xfrm>
        </p:spPr>
        <p:txBody>
          <a:bodyPr lIns="0" rIns="0">
            <a:noAutofit/>
          </a:bodyPr>
          <a:lstStyle>
            <a:lvl1pPr>
              <a:defRPr sz="4000"/>
            </a:lvl1pPr>
          </a:lstStyle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9" name="Marcador de número de diapositiva 5">
            <a:extLst>
              <a:ext uri="{FF2B5EF4-FFF2-40B4-BE49-F238E27FC236}">
                <a16:creationId xmlns:a16="http://schemas.microsoft.com/office/drawing/2014/main" id="{D688FC39-1B5C-481F-9B8E-26FD37935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34452" y="6356351"/>
            <a:ext cx="2743200" cy="366183"/>
          </a:xfrm>
        </p:spPr>
        <p:txBody>
          <a:bodyPr/>
          <a:lstStyle/>
          <a:p>
            <a:fld id="{D13F21D4-E811-4C96-88EE-CBCC9D389B48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8 Rectángulo">
            <a:extLst>
              <a:ext uri="{FF2B5EF4-FFF2-40B4-BE49-F238E27FC236}">
                <a16:creationId xmlns:a16="http://schemas.microsoft.com/office/drawing/2014/main" id="{8A00BBD2-24D2-49E3-9F20-784A801EC88B}"/>
              </a:ext>
            </a:extLst>
          </p:cNvPr>
          <p:cNvSpPr/>
          <p:nvPr userDrawn="1"/>
        </p:nvSpPr>
        <p:spPr bwMode="auto">
          <a:xfrm>
            <a:off x="590552" y="774120"/>
            <a:ext cx="1949451" cy="140281"/>
          </a:xfrm>
          <a:prstGeom prst="rect">
            <a:avLst/>
          </a:prstGeom>
          <a:solidFill>
            <a:srgbClr val="E1120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3200" b="0" i="0" u="none" strike="noStrike" cap="none" normalizeH="0" baseline="0">
              <a:ln>
                <a:noFill/>
              </a:ln>
              <a:solidFill>
                <a:srgbClr val="5D6E65"/>
              </a:solidFill>
              <a:effectLst/>
              <a:latin typeface="Arial" charset="0"/>
              <a:ea typeface="ヒラギノ角ゴ ProN W3" pitchFamily="1" charset="-128"/>
              <a:sym typeface="Arial" charset="0"/>
            </a:endParaRPr>
          </a:p>
        </p:txBody>
      </p:sp>
      <p:sp>
        <p:nvSpPr>
          <p:cNvPr id="11" name="10 Rectángulo">
            <a:extLst>
              <a:ext uri="{FF2B5EF4-FFF2-40B4-BE49-F238E27FC236}">
                <a16:creationId xmlns:a16="http://schemas.microsoft.com/office/drawing/2014/main" id="{A6B567C9-9733-491E-B5B3-75A07D84D291}"/>
              </a:ext>
            </a:extLst>
          </p:cNvPr>
          <p:cNvSpPr/>
          <p:nvPr userDrawn="1"/>
        </p:nvSpPr>
        <p:spPr bwMode="auto">
          <a:xfrm>
            <a:off x="0" y="0"/>
            <a:ext cx="12192000" cy="812800"/>
          </a:xfrm>
          <a:prstGeom prst="rect">
            <a:avLst/>
          </a:prstGeom>
          <a:solidFill>
            <a:srgbClr val="0D419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3200" b="0" i="0" u="none" strike="noStrike" cap="none" normalizeH="0" baseline="0">
              <a:ln>
                <a:noFill/>
              </a:ln>
              <a:solidFill>
                <a:srgbClr val="5D6E65"/>
              </a:solidFill>
              <a:effectLst/>
              <a:latin typeface="Arial" charset="0"/>
              <a:ea typeface="ヒラギノ角ゴ ProN W3" pitchFamily="1" charset="-128"/>
              <a:sym typeface="Arial" charset="0"/>
            </a:endParaRPr>
          </a:p>
        </p:txBody>
      </p:sp>
      <p:pic>
        <p:nvPicPr>
          <p:cNvPr id="12" name="16 Imagen">
            <a:extLst>
              <a:ext uri="{FF2B5EF4-FFF2-40B4-BE49-F238E27FC236}">
                <a16:creationId xmlns:a16="http://schemas.microsoft.com/office/drawing/2014/main" id="{82C453DC-8899-49C2-A5B7-2EE4EBFE28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203200"/>
            <a:ext cx="1930400" cy="507695"/>
          </a:xfrm>
          <a:prstGeom prst="rect">
            <a:avLst/>
          </a:prstGeom>
        </p:spPr>
      </p:pic>
      <p:sp>
        <p:nvSpPr>
          <p:cNvPr id="13" name="Rectángulo 12">
            <a:extLst>
              <a:ext uri="{FF2B5EF4-FFF2-40B4-BE49-F238E27FC236}">
                <a16:creationId xmlns:a16="http://schemas.microsoft.com/office/drawing/2014/main" id="{B9F10622-96E5-47D9-8DAA-E249E74159F2}"/>
              </a:ext>
            </a:extLst>
          </p:cNvPr>
          <p:cNvSpPr/>
          <p:nvPr userDrawn="1"/>
        </p:nvSpPr>
        <p:spPr>
          <a:xfrm>
            <a:off x="590553" y="1826684"/>
            <a:ext cx="10960100" cy="45296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2400"/>
          </a:p>
        </p:txBody>
      </p:sp>
    </p:spTree>
    <p:extLst>
      <p:ext uri="{BB962C8B-B14F-4D97-AF65-F5344CB8AC3E}">
        <p14:creationId xmlns:p14="http://schemas.microsoft.com/office/powerpoint/2010/main" val="17632960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2F9CF453-E215-4B7A-8C66-F1EF52010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1074211"/>
            <a:ext cx="10947399" cy="572557"/>
          </a:xfrm>
        </p:spPr>
        <p:txBody>
          <a:bodyPr lIns="0" rIns="0">
            <a:noAutofit/>
          </a:bodyPr>
          <a:lstStyle>
            <a:lvl1pPr>
              <a:defRPr sz="4000"/>
            </a:lvl1pPr>
          </a:lstStyle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9" name="Marcador de número de diapositiva 5">
            <a:extLst>
              <a:ext uri="{FF2B5EF4-FFF2-40B4-BE49-F238E27FC236}">
                <a16:creationId xmlns:a16="http://schemas.microsoft.com/office/drawing/2014/main" id="{D688FC39-1B5C-481F-9B8E-26FD37935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34452" y="6356351"/>
            <a:ext cx="2743200" cy="366183"/>
          </a:xfrm>
        </p:spPr>
        <p:txBody>
          <a:bodyPr/>
          <a:lstStyle/>
          <a:p>
            <a:fld id="{D13F21D4-E811-4C96-88EE-CBCC9D389B48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8 Rectángulo">
            <a:extLst>
              <a:ext uri="{FF2B5EF4-FFF2-40B4-BE49-F238E27FC236}">
                <a16:creationId xmlns:a16="http://schemas.microsoft.com/office/drawing/2014/main" id="{8A00BBD2-24D2-49E3-9F20-784A801EC88B}"/>
              </a:ext>
            </a:extLst>
          </p:cNvPr>
          <p:cNvSpPr/>
          <p:nvPr userDrawn="1"/>
        </p:nvSpPr>
        <p:spPr bwMode="auto">
          <a:xfrm>
            <a:off x="590552" y="774120"/>
            <a:ext cx="1949451" cy="140281"/>
          </a:xfrm>
          <a:prstGeom prst="rect">
            <a:avLst/>
          </a:prstGeom>
          <a:solidFill>
            <a:srgbClr val="E1120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3200" b="0" i="0" u="none" strike="noStrike" cap="none" normalizeH="0" baseline="0">
              <a:ln>
                <a:noFill/>
              </a:ln>
              <a:solidFill>
                <a:srgbClr val="5D6E65"/>
              </a:solidFill>
              <a:effectLst/>
              <a:latin typeface="Arial" charset="0"/>
              <a:ea typeface="ヒラギノ角ゴ ProN W3" pitchFamily="1" charset="-128"/>
              <a:sym typeface="Arial" charset="0"/>
            </a:endParaRPr>
          </a:p>
        </p:txBody>
      </p:sp>
      <p:sp>
        <p:nvSpPr>
          <p:cNvPr id="11" name="10 Rectángulo">
            <a:extLst>
              <a:ext uri="{FF2B5EF4-FFF2-40B4-BE49-F238E27FC236}">
                <a16:creationId xmlns:a16="http://schemas.microsoft.com/office/drawing/2014/main" id="{A6B567C9-9733-491E-B5B3-75A07D84D291}"/>
              </a:ext>
            </a:extLst>
          </p:cNvPr>
          <p:cNvSpPr/>
          <p:nvPr userDrawn="1"/>
        </p:nvSpPr>
        <p:spPr bwMode="auto">
          <a:xfrm>
            <a:off x="0" y="0"/>
            <a:ext cx="12192000" cy="812800"/>
          </a:xfrm>
          <a:prstGeom prst="rect">
            <a:avLst/>
          </a:prstGeom>
          <a:solidFill>
            <a:srgbClr val="0D419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3200" b="0" i="0" u="none" strike="noStrike" cap="none" normalizeH="0" baseline="0">
              <a:ln>
                <a:noFill/>
              </a:ln>
              <a:solidFill>
                <a:srgbClr val="5D6E65"/>
              </a:solidFill>
              <a:effectLst/>
              <a:latin typeface="Arial" charset="0"/>
              <a:ea typeface="ヒラギノ角ゴ ProN W3" pitchFamily="1" charset="-128"/>
              <a:sym typeface="Arial" charset="0"/>
            </a:endParaRPr>
          </a:p>
        </p:txBody>
      </p:sp>
      <p:pic>
        <p:nvPicPr>
          <p:cNvPr id="12" name="16 Imagen">
            <a:extLst>
              <a:ext uri="{FF2B5EF4-FFF2-40B4-BE49-F238E27FC236}">
                <a16:creationId xmlns:a16="http://schemas.microsoft.com/office/drawing/2014/main" id="{82C453DC-8899-49C2-A5B7-2EE4EBFE28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203200"/>
            <a:ext cx="1930400" cy="507695"/>
          </a:xfrm>
          <a:prstGeom prst="rect">
            <a:avLst/>
          </a:prstGeom>
        </p:spPr>
      </p:pic>
      <p:sp>
        <p:nvSpPr>
          <p:cNvPr id="13" name="Rectángulo 12">
            <a:extLst>
              <a:ext uri="{FF2B5EF4-FFF2-40B4-BE49-F238E27FC236}">
                <a16:creationId xmlns:a16="http://schemas.microsoft.com/office/drawing/2014/main" id="{B9F10622-96E5-47D9-8DAA-E249E74159F2}"/>
              </a:ext>
            </a:extLst>
          </p:cNvPr>
          <p:cNvSpPr/>
          <p:nvPr userDrawn="1"/>
        </p:nvSpPr>
        <p:spPr>
          <a:xfrm>
            <a:off x="590553" y="1826684"/>
            <a:ext cx="10960100" cy="45296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2400"/>
          </a:p>
        </p:txBody>
      </p:sp>
    </p:spTree>
    <p:extLst>
      <p:ext uri="{BB962C8B-B14F-4D97-AF65-F5344CB8AC3E}">
        <p14:creationId xmlns:p14="http://schemas.microsoft.com/office/powerpoint/2010/main" val="7627503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2F9CF453-E215-4B7A-8C66-F1EF52010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1074211"/>
            <a:ext cx="10947399" cy="572557"/>
          </a:xfrm>
        </p:spPr>
        <p:txBody>
          <a:bodyPr lIns="0" rIns="0">
            <a:noAutofit/>
          </a:bodyPr>
          <a:lstStyle>
            <a:lvl1pPr>
              <a:defRPr sz="4000"/>
            </a:lvl1pPr>
          </a:lstStyle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9" name="Marcador de número de diapositiva 5">
            <a:extLst>
              <a:ext uri="{FF2B5EF4-FFF2-40B4-BE49-F238E27FC236}">
                <a16:creationId xmlns:a16="http://schemas.microsoft.com/office/drawing/2014/main" id="{D688FC39-1B5C-481F-9B8E-26FD37935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34452" y="6356351"/>
            <a:ext cx="2743200" cy="366183"/>
          </a:xfrm>
        </p:spPr>
        <p:txBody>
          <a:bodyPr/>
          <a:lstStyle/>
          <a:p>
            <a:fld id="{D13F21D4-E811-4C96-88EE-CBCC9D389B48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8 Rectángulo">
            <a:extLst>
              <a:ext uri="{FF2B5EF4-FFF2-40B4-BE49-F238E27FC236}">
                <a16:creationId xmlns:a16="http://schemas.microsoft.com/office/drawing/2014/main" id="{8A00BBD2-24D2-49E3-9F20-784A801EC88B}"/>
              </a:ext>
            </a:extLst>
          </p:cNvPr>
          <p:cNvSpPr/>
          <p:nvPr userDrawn="1"/>
        </p:nvSpPr>
        <p:spPr bwMode="auto">
          <a:xfrm>
            <a:off x="590552" y="774120"/>
            <a:ext cx="1949451" cy="140281"/>
          </a:xfrm>
          <a:prstGeom prst="rect">
            <a:avLst/>
          </a:prstGeom>
          <a:solidFill>
            <a:srgbClr val="E1120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3200" b="0" i="0" u="none" strike="noStrike" cap="none" normalizeH="0" baseline="0">
              <a:ln>
                <a:noFill/>
              </a:ln>
              <a:solidFill>
                <a:srgbClr val="5D6E65"/>
              </a:solidFill>
              <a:effectLst/>
              <a:latin typeface="Arial" charset="0"/>
              <a:ea typeface="ヒラギノ角ゴ ProN W3" pitchFamily="1" charset="-128"/>
              <a:sym typeface="Arial" charset="0"/>
            </a:endParaRPr>
          </a:p>
        </p:txBody>
      </p:sp>
      <p:sp>
        <p:nvSpPr>
          <p:cNvPr id="11" name="10 Rectángulo">
            <a:extLst>
              <a:ext uri="{FF2B5EF4-FFF2-40B4-BE49-F238E27FC236}">
                <a16:creationId xmlns:a16="http://schemas.microsoft.com/office/drawing/2014/main" id="{A6B567C9-9733-491E-B5B3-75A07D84D291}"/>
              </a:ext>
            </a:extLst>
          </p:cNvPr>
          <p:cNvSpPr/>
          <p:nvPr userDrawn="1"/>
        </p:nvSpPr>
        <p:spPr bwMode="auto">
          <a:xfrm>
            <a:off x="0" y="0"/>
            <a:ext cx="12192000" cy="812800"/>
          </a:xfrm>
          <a:prstGeom prst="rect">
            <a:avLst/>
          </a:prstGeom>
          <a:solidFill>
            <a:srgbClr val="0D419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3200" b="0" i="0" u="none" strike="noStrike" cap="none" normalizeH="0" baseline="0">
              <a:ln>
                <a:noFill/>
              </a:ln>
              <a:solidFill>
                <a:srgbClr val="5D6E65"/>
              </a:solidFill>
              <a:effectLst/>
              <a:latin typeface="Arial" charset="0"/>
              <a:ea typeface="ヒラギノ角ゴ ProN W3" pitchFamily="1" charset="-128"/>
              <a:sym typeface="Arial" charset="0"/>
            </a:endParaRPr>
          </a:p>
        </p:txBody>
      </p:sp>
      <p:pic>
        <p:nvPicPr>
          <p:cNvPr id="12" name="16 Imagen">
            <a:extLst>
              <a:ext uri="{FF2B5EF4-FFF2-40B4-BE49-F238E27FC236}">
                <a16:creationId xmlns:a16="http://schemas.microsoft.com/office/drawing/2014/main" id="{82C453DC-8899-49C2-A5B7-2EE4EBFE28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203200"/>
            <a:ext cx="1930400" cy="507695"/>
          </a:xfrm>
          <a:prstGeom prst="rect">
            <a:avLst/>
          </a:prstGeom>
        </p:spPr>
      </p:pic>
      <p:sp>
        <p:nvSpPr>
          <p:cNvPr id="13" name="Rectángulo 12">
            <a:extLst>
              <a:ext uri="{FF2B5EF4-FFF2-40B4-BE49-F238E27FC236}">
                <a16:creationId xmlns:a16="http://schemas.microsoft.com/office/drawing/2014/main" id="{B9F10622-96E5-47D9-8DAA-E249E74159F2}"/>
              </a:ext>
            </a:extLst>
          </p:cNvPr>
          <p:cNvSpPr/>
          <p:nvPr userDrawn="1"/>
        </p:nvSpPr>
        <p:spPr>
          <a:xfrm>
            <a:off x="590553" y="1826684"/>
            <a:ext cx="10960100" cy="45296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2400"/>
          </a:p>
        </p:txBody>
      </p:sp>
    </p:spTree>
    <p:extLst>
      <p:ext uri="{BB962C8B-B14F-4D97-AF65-F5344CB8AC3E}">
        <p14:creationId xmlns:p14="http://schemas.microsoft.com/office/powerpoint/2010/main" val="12644271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2F9CF453-E215-4B7A-8C66-F1EF52010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1074211"/>
            <a:ext cx="10947399" cy="572557"/>
          </a:xfrm>
        </p:spPr>
        <p:txBody>
          <a:bodyPr lIns="0" rIns="0">
            <a:noAutofit/>
          </a:bodyPr>
          <a:lstStyle>
            <a:lvl1pPr>
              <a:defRPr sz="4000"/>
            </a:lvl1pPr>
          </a:lstStyle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9" name="Marcador de número de diapositiva 5">
            <a:extLst>
              <a:ext uri="{FF2B5EF4-FFF2-40B4-BE49-F238E27FC236}">
                <a16:creationId xmlns:a16="http://schemas.microsoft.com/office/drawing/2014/main" id="{D688FC39-1B5C-481F-9B8E-26FD37935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34452" y="6356351"/>
            <a:ext cx="2743200" cy="366183"/>
          </a:xfrm>
        </p:spPr>
        <p:txBody>
          <a:bodyPr/>
          <a:lstStyle/>
          <a:p>
            <a:fld id="{D13F21D4-E811-4C96-88EE-CBCC9D389B48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8 Rectángulo">
            <a:extLst>
              <a:ext uri="{FF2B5EF4-FFF2-40B4-BE49-F238E27FC236}">
                <a16:creationId xmlns:a16="http://schemas.microsoft.com/office/drawing/2014/main" id="{8A00BBD2-24D2-49E3-9F20-784A801EC88B}"/>
              </a:ext>
            </a:extLst>
          </p:cNvPr>
          <p:cNvSpPr/>
          <p:nvPr userDrawn="1"/>
        </p:nvSpPr>
        <p:spPr bwMode="auto">
          <a:xfrm>
            <a:off x="590552" y="774120"/>
            <a:ext cx="1949451" cy="140281"/>
          </a:xfrm>
          <a:prstGeom prst="rect">
            <a:avLst/>
          </a:prstGeom>
          <a:solidFill>
            <a:srgbClr val="E1120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3200" b="0" i="0" u="none" strike="noStrike" cap="none" normalizeH="0" baseline="0">
              <a:ln>
                <a:noFill/>
              </a:ln>
              <a:solidFill>
                <a:srgbClr val="5D6E65"/>
              </a:solidFill>
              <a:effectLst/>
              <a:latin typeface="Arial" charset="0"/>
              <a:ea typeface="ヒラギノ角ゴ ProN W3" pitchFamily="1" charset="-128"/>
              <a:sym typeface="Arial" charset="0"/>
            </a:endParaRPr>
          </a:p>
        </p:txBody>
      </p:sp>
      <p:sp>
        <p:nvSpPr>
          <p:cNvPr id="11" name="10 Rectángulo">
            <a:extLst>
              <a:ext uri="{FF2B5EF4-FFF2-40B4-BE49-F238E27FC236}">
                <a16:creationId xmlns:a16="http://schemas.microsoft.com/office/drawing/2014/main" id="{A6B567C9-9733-491E-B5B3-75A07D84D291}"/>
              </a:ext>
            </a:extLst>
          </p:cNvPr>
          <p:cNvSpPr/>
          <p:nvPr userDrawn="1"/>
        </p:nvSpPr>
        <p:spPr bwMode="auto">
          <a:xfrm>
            <a:off x="0" y="0"/>
            <a:ext cx="12192000" cy="812800"/>
          </a:xfrm>
          <a:prstGeom prst="rect">
            <a:avLst/>
          </a:prstGeom>
          <a:solidFill>
            <a:srgbClr val="0D419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3200" b="0" i="0" u="none" strike="noStrike" cap="none" normalizeH="0" baseline="0">
              <a:ln>
                <a:noFill/>
              </a:ln>
              <a:solidFill>
                <a:srgbClr val="5D6E65"/>
              </a:solidFill>
              <a:effectLst/>
              <a:latin typeface="Arial" charset="0"/>
              <a:ea typeface="ヒラギノ角ゴ ProN W3" pitchFamily="1" charset="-128"/>
              <a:sym typeface="Arial" charset="0"/>
            </a:endParaRPr>
          </a:p>
        </p:txBody>
      </p:sp>
      <p:pic>
        <p:nvPicPr>
          <p:cNvPr id="12" name="16 Imagen">
            <a:extLst>
              <a:ext uri="{FF2B5EF4-FFF2-40B4-BE49-F238E27FC236}">
                <a16:creationId xmlns:a16="http://schemas.microsoft.com/office/drawing/2014/main" id="{82C453DC-8899-49C2-A5B7-2EE4EBFE28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203200"/>
            <a:ext cx="1930400" cy="507695"/>
          </a:xfrm>
          <a:prstGeom prst="rect">
            <a:avLst/>
          </a:prstGeom>
        </p:spPr>
      </p:pic>
      <p:sp>
        <p:nvSpPr>
          <p:cNvPr id="13" name="Rectángulo 12">
            <a:extLst>
              <a:ext uri="{FF2B5EF4-FFF2-40B4-BE49-F238E27FC236}">
                <a16:creationId xmlns:a16="http://schemas.microsoft.com/office/drawing/2014/main" id="{B9F10622-96E5-47D9-8DAA-E249E74159F2}"/>
              </a:ext>
            </a:extLst>
          </p:cNvPr>
          <p:cNvSpPr/>
          <p:nvPr userDrawn="1"/>
        </p:nvSpPr>
        <p:spPr>
          <a:xfrm>
            <a:off x="590553" y="1826684"/>
            <a:ext cx="10960100" cy="45296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2400"/>
          </a:p>
        </p:txBody>
      </p:sp>
    </p:spTree>
    <p:extLst>
      <p:ext uri="{BB962C8B-B14F-4D97-AF65-F5344CB8AC3E}">
        <p14:creationId xmlns:p14="http://schemas.microsoft.com/office/powerpoint/2010/main" val="32598277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2F9CF453-E215-4B7A-8C66-F1EF52010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1074211"/>
            <a:ext cx="10947399" cy="572557"/>
          </a:xfrm>
        </p:spPr>
        <p:txBody>
          <a:bodyPr lIns="0" rIns="0">
            <a:noAutofit/>
          </a:bodyPr>
          <a:lstStyle>
            <a:lvl1pPr>
              <a:defRPr sz="4000"/>
            </a:lvl1pPr>
          </a:lstStyle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9" name="Marcador de número de diapositiva 5">
            <a:extLst>
              <a:ext uri="{FF2B5EF4-FFF2-40B4-BE49-F238E27FC236}">
                <a16:creationId xmlns:a16="http://schemas.microsoft.com/office/drawing/2014/main" id="{D688FC39-1B5C-481F-9B8E-26FD37935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34452" y="6356351"/>
            <a:ext cx="2743200" cy="366183"/>
          </a:xfrm>
        </p:spPr>
        <p:txBody>
          <a:bodyPr/>
          <a:lstStyle/>
          <a:p>
            <a:fld id="{D13F21D4-E811-4C96-88EE-CBCC9D389B48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8 Rectángulo">
            <a:extLst>
              <a:ext uri="{FF2B5EF4-FFF2-40B4-BE49-F238E27FC236}">
                <a16:creationId xmlns:a16="http://schemas.microsoft.com/office/drawing/2014/main" id="{8A00BBD2-24D2-49E3-9F20-784A801EC88B}"/>
              </a:ext>
            </a:extLst>
          </p:cNvPr>
          <p:cNvSpPr/>
          <p:nvPr userDrawn="1"/>
        </p:nvSpPr>
        <p:spPr bwMode="auto">
          <a:xfrm>
            <a:off x="590552" y="774120"/>
            <a:ext cx="1949451" cy="140281"/>
          </a:xfrm>
          <a:prstGeom prst="rect">
            <a:avLst/>
          </a:prstGeom>
          <a:solidFill>
            <a:srgbClr val="E1120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3200" b="0" i="0" u="none" strike="noStrike" cap="none" normalizeH="0" baseline="0">
              <a:ln>
                <a:noFill/>
              </a:ln>
              <a:solidFill>
                <a:srgbClr val="5D6E65"/>
              </a:solidFill>
              <a:effectLst/>
              <a:latin typeface="Arial" charset="0"/>
              <a:ea typeface="ヒラギノ角ゴ ProN W3" pitchFamily="1" charset="-128"/>
              <a:sym typeface="Arial" charset="0"/>
            </a:endParaRPr>
          </a:p>
        </p:txBody>
      </p:sp>
      <p:sp>
        <p:nvSpPr>
          <p:cNvPr id="11" name="10 Rectángulo">
            <a:extLst>
              <a:ext uri="{FF2B5EF4-FFF2-40B4-BE49-F238E27FC236}">
                <a16:creationId xmlns:a16="http://schemas.microsoft.com/office/drawing/2014/main" id="{A6B567C9-9733-491E-B5B3-75A07D84D291}"/>
              </a:ext>
            </a:extLst>
          </p:cNvPr>
          <p:cNvSpPr/>
          <p:nvPr userDrawn="1"/>
        </p:nvSpPr>
        <p:spPr bwMode="auto">
          <a:xfrm>
            <a:off x="0" y="0"/>
            <a:ext cx="12192000" cy="812800"/>
          </a:xfrm>
          <a:prstGeom prst="rect">
            <a:avLst/>
          </a:prstGeom>
          <a:solidFill>
            <a:srgbClr val="0D419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3200" b="0" i="0" u="none" strike="noStrike" cap="none" normalizeH="0" baseline="0">
              <a:ln>
                <a:noFill/>
              </a:ln>
              <a:solidFill>
                <a:srgbClr val="5D6E65"/>
              </a:solidFill>
              <a:effectLst/>
              <a:latin typeface="Arial" charset="0"/>
              <a:ea typeface="ヒラギノ角ゴ ProN W3" pitchFamily="1" charset="-128"/>
              <a:sym typeface="Arial" charset="0"/>
            </a:endParaRPr>
          </a:p>
        </p:txBody>
      </p:sp>
      <p:pic>
        <p:nvPicPr>
          <p:cNvPr id="12" name="16 Imagen">
            <a:extLst>
              <a:ext uri="{FF2B5EF4-FFF2-40B4-BE49-F238E27FC236}">
                <a16:creationId xmlns:a16="http://schemas.microsoft.com/office/drawing/2014/main" id="{82C453DC-8899-49C2-A5B7-2EE4EBFE28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203200"/>
            <a:ext cx="1930400" cy="507695"/>
          </a:xfrm>
          <a:prstGeom prst="rect">
            <a:avLst/>
          </a:prstGeom>
        </p:spPr>
      </p:pic>
      <p:sp>
        <p:nvSpPr>
          <p:cNvPr id="13" name="Rectángulo 12">
            <a:extLst>
              <a:ext uri="{FF2B5EF4-FFF2-40B4-BE49-F238E27FC236}">
                <a16:creationId xmlns:a16="http://schemas.microsoft.com/office/drawing/2014/main" id="{B9F10622-96E5-47D9-8DAA-E249E74159F2}"/>
              </a:ext>
            </a:extLst>
          </p:cNvPr>
          <p:cNvSpPr/>
          <p:nvPr userDrawn="1"/>
        </p:nvSpPr>
        <p:spPr>
          <a:xfrm>
            <a:off x="590553" y="1826684"/>
            <a:ext cx="10960100" cy="45296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2400"/>
          </a:p>
        </p:txBody>
      </p:sp>
    </p:spTree>
    <p:extLst>
      <p:ext uri="{BB962C8B-B14F-4D97-AF65-F5344CB8AC3E}">
        <p14:creationId xmlns:p14="http://schemas.microsoft.com/office/powerpoint/2010/main" val="1462725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606A-EE26-4D71-BCC0-69DE1FFE18F4}" type="datetime1">
              <a:rPr lang="es-CL" smtClean="0"/>
              <a:t>29-09-2019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2EF9-308A-49A7-B25F-0A3A3126DB8C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94298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2F9CF453-E215-4B7A-8C66-F1EF52010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1074211"/>
            <a:ext cx="10947399" cy="572557"/>
          </a:xfrm>
        </p:spPr>
        <p:txBody>
          <a:bodyPr lIns="0" rIns="0">
            <a:noAutofit/>
          </a:bodyPr>
          <a:lstStyle>
            <a:lvl1pPr>
              <a:defRPr sz="4000"/>
            </a:lvl1pPr>
          </a:lstStyle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9" name="Marcador de número de diapositiva 5">
            <a:extLst>
              <a:ext uri="{FF2B5EF4-FFF2-40B4-BE49-F238E27FC236}">
                <a16:creationId xmlns:a16="http://schemas.microsoft.com/office/drawing/2014/main" id="{D688FC39-1B5C-481F-9B8E-26FD37935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34452" y="6356351"/>
            <a:ext cx="2743200" cy="366183"/>
          </a:xfrm>
        </p:spPr>
        <p:txBody>
          <a:bodyPr/>
          <a:lstStyle/>
          <a:p>
            <a:fld id="{D13F21D4-E811-4C96-88EE-CBCC9D389B48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8 Rectángulo">
            <a:extLst>
              <a:ext uri="{FF2B5EF4-FFF2-40B4-BE49-F238E27FC236}">
                <a16:creationId xmlns:a16="http://schemas.microsoft.com/office/drawing/2014/main" id="{8A00BBD2-24D2-49E3-9F20-784A801EC88B}"/>
              </a:ext>
            </a:extLst>
          </p:cNvPr>
          <p:cNvSpPr/>
          <p:nvPr userDrawn="1"/>
        </p:nvSpPr>
        <p:spPr bwMode="auto">
          <a:xfrm>
            <a:off x="590552" y="774120"/>
            <a:ext cx="1949451" cy="140281"/>
          </a:xfrm>
          <a:prstGeom prst="rect">
            <a:avLst/>
          </a:prstGeom>
          <a:solidFill>
            <a:srgbClr val="E1120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3200" b="0" i="0" u="none" strike="noStrike" cap="none" normalizeH="0" baseline="0">
              <a:ln>
                <a:noFill/>
              </a:ln>
              <a:solidFill>
                <a:srgbClr val="5D6E65"/>
              </a:solidFill>
              <a:effectLst/>
              <a:latin typeface="Arial" charset="0"/>
              <a:ea typeface="ヒラギノ角ゴ ProN W3" pitchFamily="1" charset="-128"/>
              <a:sym typeface="Arial" charset="0"/>
            </a:endParaRPr>
          </a:p>
        </p:txBody>
      </p:sp>
      <p:sp>
        <p:nvSpPr>
          <p:cNvPr id="11" name="10 Rectángulo">
            <a:extLst>
              <a:ext uri="{FF2B5EF4-FFF2-40B4-BE49-F238E27FC236}">
                <a16:creationId xmlns:a16="http://schemas.microsoft.com/office/drawing/2014/main" id="{A6B567C9-9733-491E-B5B3-75A07D84D291}"/>
              </a:ext>
            </a:extLst>
          </p:cNvPr>
          <p:cNvSpPr/>
          <p:nvPr userDrawn="1"/>
        </p:nvSpPr>
        <p:spPr bwMode="auto">
          <a:xfrm>
            <a:off x="0" y="0"/>
            <a:ext cx="12192000" cy="812800"/>
          </a:xfrm>
          <a:prstGeom prst="rect">
            <a:avLst/>
          </a:prstGeom>
          <a:solidFill>
            <a:srgbClr val="0D419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3200" b="0" i="0" u="none" strike="noStrike" cap="none" normalizeH="0" baseline="0">
              <a:ln>
                <a:noFill/>
              </a:ln>
              <a:solidFill>
                <a:srgbClr val="5D6E65"/>
              </a:solidFill>
              <a:effectLst/>
              <a:latin typeface="Arial" charset="0"/>
              <a:ea typeface="ヒラギノ角ゴ ProN W3" pitchFamily="1" charset="-128"/>
              <a:sym typeface="Arial" charset="0"/>
            </a:endParaRPr>
          </a:p>
        </p:txBody>
      </p:sp>
      <p:pic>
        <p:nvPicPr>
          <p:cNvPr id="12" name="16 Imagen">
            <a:extLst>
              <a:ext uri="{FF2B5EF4-FFF2-40B4-BE49-F238E27FC236}">
                <a16:creationId xmlns:a16="http://schemas.microsoft.com/office/drawing/2014/main" id="{82C453DC-8899-49C2-A5B7-2EE4EBFE28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203200"/>
            <a:ext cx="1930400" cy="507695"/>
          </a:xfrm>
          <a:prstGeom prst="rect">
            <a:avLst/>
          </a:prstGeom>
        </p:spPr>
      </p:pic>
      <p:sp>
        <p:nvSpPr>
          <p:cNvPr id="13" name="Rectángulo 12">
            <a:extLst>
              <a:ext uri="{FF2B5EF4-FFF2-40B4-BE49-F238E27FC236}">
                <a16:creationId xmlns:a16="http://schemas.microsoft.com/office/drawing/2014/main" id="{B9F10622-96E5-47D9-8DAA-E249E74159F2}"/>
              </a:ext>
            </a:extLst>
          </p:cNvPr>
          <p:cNvSpPr/>
          <p:nvPr userDrawn="1"/>
        </p:nvSpPr>
        <p:spPr>
          <a:xfrm>
            <a:off x="590553" y="1826684"/>
            <a:ext cx="10960100" cy="45296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2400"/>
          </a:p>
        </p:txBody>
      </p:sp>
    </p:spTree>
    <p:extLst>
      <p:ext uri="{BB962C8B-B14F-4D97-AF65-F5344CB8AC3E}">
        <p14:creationId xmlns:p14="http://schemas.microsoft.com/office/powerpoint/2010/main" val="42161657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2F9CF453-E215-4B7A-8C66-F1EF52010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1074211"/>
            <a:ext cx="10947399" cy="572557"/>
          </a:xfrm>
        </p:spPr>
        <p:txBody>
          <a:bodyPr lIns="0" rIns="0">
            <a:noAutofit/>
          </a:bodyPr>
          <a:lstStyle>
            <a:lvl1pPr>
              <a:defRPr sz="4000"/>
            </a:lvl1pPr>
          </a:lstStyle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9" name="Marcador de número de diapositiva 5">
            <a:extLst>
              <a:ext uri="{FF2B5EF4-FFF2-40B4-BE49-F238E27FC236}">
                <a16:creationId xmlns:a16="http://schemas.microsoft.com/office/drawing/2014/main" id="{D688FC39-1B5C-481F-9B8E-26FD37935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34452" y="6356351"/>
            <a:ext cx="2743200" cy="366183"/>
          </a:xfrm>
        </p:spPr>
        <p:txBody>
          <a:bodyPr/>
          <a:lstStyle/>
          <a:p>
            <a:fld id="{D13F21D4-E811-4C96-88EE-CBCC9D389B48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8 Rectángulo">
            <a:extLst>
              <a:ext uri="{FF2B5EF4-FFF2-40B4-BE49-F238E27FC236}">
                <a16:creationId xmlns:a16="http://schemas.microsoft.com/office/drawing/2014/main" id="{8A00BBD2-24D2-49E3-9F20-784A801EC88B}"/>
              </a:ext>
            </a:extLst>
          </p:cNvPr>
          <p:cNvSpPr/>
          <p:nvPr userDrawn="1"/>
        </p:nvSpPr>
        <p:spPr bwMode="auto">
          <a:xfrm>
            <a:off x="590552" y="774120"/>
            <a:ext cx="1949451" cy="140281"/>
          </a:xfrm>
          <a:prstGeom prst="rect">
            <a:avLst/>
          </a:prstGeom>
          <a:solidFill>
            <a:srgbClr val="E1120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3200" b="0" i="0" u="none" strike="noStrike" cap="none" normalizeH="0" baseline="0">
              <a:ln>
                <a:noFill/>
              </a:ln>
              <a:solidFill>
                <a:srgbClr val="5D6E65"/>
              </a:solidFill>
              <a:effectLst/>
              <a:latin typeface="Arial" charset="0"/>
              <a:ea typeface="ヒラギノ角ゴ ProN W3" pitchFamily="1" charset="-128"/>
              <a:sym typeface="Arial" charset="0"/>
            </a:endParaRPr>
          </a:p>
        </p:txBody>
      </p:sp>
      <p:sp>
        <p:nvSpPr>
          <p:cNvPr id="11" name="10 Rectángulo">
            <a:extLst>
              <a:ext uri="{FF2B5EF4-FFF2-40B4-BE49-F238E27FC236}">
                <a16:creationId xmlns:a16="http://schemas.microsoft.com/office/drawing/2014/main" id="{A6B567C9-9733-491E-B5B3-75A07D84D291}"/>
              </a:ext>
            </a:extLst>
          </p:cNvPr>
          <p:cNvSpPr/>
          <p:nvPr userDrawn="1"/>
        </p:nvSpPr>
        <p:spPr bwMode="auto">
          <a:xfrm>
            <a:off x="0" y="0"/>
            <a:ext cx="12192000" cy="812800"/>
          </a:xfrm>
          <a:prstGeom prst="rect">
            <a:avLst/>
          </a:prstGeom>
          <a:solidFill>
            <a:srgbClr val="0D419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3200" b="0" i="0" u="none" strike="noStrike" cap="none" normalizeH="0" baseline="0">
              <a:ln>
                <a:noFill/>
              </a:ln>
              <a:solidFill>
                <a:srgbClr val="5D6E65"/>
              </a:solidFill>
              <a:effectLst/>
              <a:latin typeface="Arial" charset="0"/>
              <a:ea typeface="ヒラギノ角ゴ ProN W3" pitchFamily="1" charset="-128"/>
              <a:sym typeface="Arial" charset="0"/>
            </a:endParaRPr>
          </a:p>
        </p:txBody>
      </p:sp>
      <p:pic>
        <p:nvPicPr>
          <p:cNvPr id="12" name="16 Imagen">
            <a:extLst>
              <a:ext uri="{FF2B5EF4-FFF2-40B4-BE49-F238E27FC236}">
                <a16:creationId xmlns:a16="http://schemas.microsoft.com/office/drawing/2014/main" id="{82C453DC-8899-49C2-A5B7-2EE4EBFE28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203200"/>
            <a:ext cx="1930400" cy="507695"/>
          </a:xfrm>
          <a:prstGeom prst="rect">
            <a:avLst/>
          </a:prstGeom>
        </p:spPr>
      </p:pic>
      <p:sp>
        <p:nvSpPr>
          <p:cNvPr id="13" name="Rectángulo 12">
            <a:extLst>
              <a:ext uri="{FF2B5EF4-FFF2-40B4-BE49-F238E27FC236}">
                <a16:creationId xmlns:a16="http://schemas.microsoft.com/office/drawing/2014/main" id="{B9F10622-96E5-47D9-8DAA-E249E74159F2}"/>
              </a:ext>
            </a:extLst>
          </p:cNvPr>
          <p:cNvSpPr/>
          <p:nvPr userDrawn="1"/>
        </p:nvSpPr>
        <p:spPr>
          <a:xfrm>
            <a:off x="590553" y="1826684"/>
            <a:ext cx="10960100" cy="45296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2400"/>
          </a:p>
        </p:txBody>
      </p:sp>
    </p:spTree>
    <p:extLst>
      <p:ext uri="{BB962C8B-B14F-4D97-AF65-F5344CB8AC3E}">
        <p14:creationId xmlns:p14="http://schemas.microsoft.com/office/powerpoint/2010/main" val="501399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2F9CF453-E215-4B7A-8C66-F1EF52010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1074211"/>
            <a:ext cx="10947399" cy="572557"/>
          </a:xfrm>
        </p:spPr>
        <p:txBody>
          <a:bodyPr lIns="0" rIns="0">
            <a:noAutofit/>
          </a:bodyPr>
          <a:lstStyle>
            <a:lvl1pPr>
              <a:defRPr sz="4000"/>
            </a:lvl1pPr>
          </a:lstStyle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9" name="Marcador de número de diapositiva 5">
            <a:extLst>
              <a:ext uri="{FF2B5EF4-FFF2-40B4-BE49-F238E27FC236}">
                <a16:creationId xmlns:a16="http://schemas.microsoft.com/office/drawing/2014/main" id="{D688FC39-1B5C-481F-9B8E-26FD37935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34452" y="6356351"/>
            <a:ext cx="2743200" cy="366183"/>
          </a:xfrm>
        </p:spPr>
        <p:txBody>
          <a:bodyPr/>
          <a:lstStyle/>
          <a:p>
            <a:fld id="{D13F21D4-E811-4C96-88EE-CBCC9D389B48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8 Rectángulo">
            <a:extLst>
              <a:ext uri="{FF2B5EF4-FFF2-40B4-BE49-F238E27FC236}">
                <a16:creationId xmlns:a16="http://schemas.microsoft.com/office/drawing/2014/main" id="{8A00BBD2-24D2-49E3-9F20-784A801EC88B}"/>
              </a:ext>
            </a:extLst>
          </p:cNvPr>
          <p:cNvSpPr/>
          <p:nvPr userDrawn="1"/>
        </p:nvSpPr>
        <p:spPr bwMode="auto">
          <a:xfrm>
            <a:off x="590552" y="774120"/>
            <a:ext cx="1949451" cy="140281"/>
          </a:xfrm>
          <a:prstGeom prst="rect">
            <a:avLst/>
          </a:prstGeom>
          <a:solidFill>
            <a:srgbClr val="E1120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3200" b="0" i="0" u="none" strike="noStrike" cap="none" normalizeH="0" baseline="0">
              <a:ln>
                <a:noFill/>
              </a:ln>
              <a:solidFill>
                <a:srgbClr val="5D6E65"/>
              </a:solidFill>
              <a:effectLst/>
              <a:latin typeface="Arial" charset="0"/>
              <a:ea typeface="ヒラギノ角ゴ ProN W3" pitchFamily="1" charset="-128"/>
              <a:sym typeface="Arial" charset="0"/>
            </a:endParaRPr>
          </a:p>
        </p:txBody>
      </p:sp>
      <p:sp>
        <p:nvSpPr>
          <p:cNvPr id="11" name="10 Rectángulo">
            <a:extLst>
              <a:ext uri="{FF2B5EF4-FFF2-40B4-BE49-F238E27FC236}">
                <a16:creationId xmlns:a16="http://schemas.microsoft.com/office/drawing/2014/main" id="{A6B567C9-9733-491E-B5B3-75A07D84D291}"/>
              </a:ext>
            </a:extLst>
          </p:cNvPr>
          <p:cNvSpPr/>
          <p:nvPr userDrawn="1"/>
        </p:nvSpPr>
        <p:spPr bwMode="auto">
          <a:xfrm>
            <a:off x="0" y="0"/>
            <a:ext cx="12192000" cy="812800"/>
          </a:xfrm>
          <a:prstGeom prst="rect">
            <a:avLst/>
          </a:prstGeom>
          <a:solidFill>
            <a:srgbClr val="0D419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3200" b="0" i="0" u="none" strike="noStrike" cap="none" normalizeH="0" baseline="0">
              <a:ln>
                <a:noFill/>
              </a:ln>
              <a:solidFill>
                <a:srgbClr val="5D6E65"/>
              </a:solidFill>
              <a:effectLst/>
              <a:latin typeface="Arial" charset="0"/>
              <a:ea typeface="ヒラギノ角ゴ ProN W3" pitchFamily="1" charset="-128"/>
              <a:sym typeface="Arial" charset="0"/>
            </a:endParaRPr>
          </a:p>
        </p:txBody>
      </p:sp>
      <p:pic>
        <p:nvPicPr>
          <p:cNvPr id="12" name="16 Imagen">
            <a:extLst>
              <a:ext uri="{FF2B5EF4-FFF2-40B4-BE49-F238E27FC236}">
                <a16:creationId xmlns:a16="http://schemas.microsoft.com/office/drawing/2014/main" id="{82C453DC-8899-49C2-A5B7-2EE4EBFE28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203200"/>
            <a:ext cx="1930400" cy="507695"/>
          </a:xfrm>
          <a:prstGeom prst="rect">
            <a:avLst/>
          </a:prstGeom>
        </p:spPr>
      </p:pic>
      <p:sp>
        <p:nvSpPr>
          <p:cNvPr id="13" name="Rectángulo 12">
            <a:extLst>
              <a:ext uri="{FF2B5EF4-FFF2-40B4-BE49-F238E27FC236}">
                <a16:creationId xmlns:a16="http://schemas.microsoft.com/office/drawing/2014/main" id="{B9F10622-96E5-47D9-8DAA-E249E74159F2}"/>
              </a:ext>
            </a:extLst>
          </p:cNvPr>
          <p:cNvSpPr/>
          <p:nvPr userDrawn="1"/>
        </p:nvSpPr>
        <p:spPr>
          <a:xfrm>
            <a:off x="590553" y="1826684"/>
            <a:ext cx="10960100" cy="45296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2400"/>
          </a:p>
        </p:txBody>
      </p:sp>
    </p:spTree>
    <p:extLst>
      <p:ext uri="{BB962C8B-B14F-4D97-AF65-F5344CB8AC3E}">
        <p14:creationId xmlns:p14="http://schemas.microsoft.com/office/powerpoint/2010/main" val="26674247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2F9CF453-E215-4B7A-8C66-F1EF52010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1074211"/>
            <a:ext cx="10947399" cy="572557"/>
          </a:xfrm>
        </p:spPr>
        <p:txBody>
          <a:bodyPr lIns="0" rIns="0">
            <a:noAutofit/>
          </a:bodyPr>
          <a:lstStyle>
            <a:lvl1pPr>
              <a:defRPr sz="4000"/>
            </a:lvl1pPr>
          </a:lstStyle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9" name="Marcador de número de diapositiva 5">
            <a:extLst>
              <a:ext uri="{FF2B5EF4-FFF2-40B4-BE49-F238E27FC236}">
                <a16:creationId xmlns:a16="http://schemas.microsoft.com/office/drawing/2014/main" id="{D688FC39-1B5C-481F-9B8E-26FD37935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34452" y="6356351"/>
            <a:ext cx="2743200" cy="366183"/>
          </a:xfrm>
        </p:spPr>
        <p:txBody>
          <a:bodyPr/>
          <a:lstStyle/>
          <a:p>
            <a:fld id="{D13F21D4-E811-4C96-88EE-CBCC9D389B48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8 Rectángulo">
            <a:extLst>
              <a:ext uri="{FF2B5EF4-FFF2-40B4-BE49-F238E27FC236}">
                <a16:creationId xmlns:a16="http://schemas.microsoft.com/office/drawing/2014/main" id="{8A00BBD2-24D2-49E3-9F20-784A801EC88B}"/>
              </a:ext>
            </a:extLst>
          </p:cNvPr>
          <p:cNvSpPr/>
          <p:nvPr userDrawn="1"/>
        </p:nvSpPr>
        <p:spPr bwMode="auto">
          <a:xfrm>
            <a:off x="590552" y="774120"/>
            <a:ext cx="1949451" cy="140281"/>
          </a:xfrm>
          <a:prstGeom prst="rect">
            <a:avLst/>
          </a:prstGeom>
          <a:solidFill>
            <a:srgbClr val="E1120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3200" b="0" i="0" u="none" strike="noStrike" cap="none" normalizeH="0" baseline="0">
              <a:ln>
                <a:noFill/>
              </a:ln>
              <a:solidFill>
                <a:srgbClr val="5D6E65"/>
              </a:solidFill>
              <a:effectLst/>
              <a:latin typeface="Arial" charset="0"/>
              <a:ea typeface="ヒラギノ角ゴ ProN W3" pitchFamily="1" charset="-128"/>
              <a:sym typeface="Arial" charset="0"/>
            </a:endParaRPr>
          </a:p>
        </p:txBody>
      </p:sp>
      <p:sp>
        <p:nvSpPr>
          <p:cNvPr id="11" name="10 Rectángulo">
            <a:extLst>
              <a:ext uri="{FF2B5EF4-FFF2-40B4-BE49-F238E27FC236}">
                <a16:creationId xmlns:a16="http://schemas.microsoft.com/office/drawing/2014/main" id="{A6B567C9-9733-491E-B5B3-75A07D84D291}"/>
              </a:ext>
            </a:extLst>
          </p:cNvPr>
          <p:cNvSpPr/>
          <p:nvPr userDrawn="1"/>
        </p:nvSpPr>
        <p:spPr bwMode="auto">
          <a:xfrm>
            <a:off x="0" y="0"/>
            <a:ext cx="12192000" cy="812800"/>
          </a:xfrm>
          <a:prstGeom prst="rect">
            <a:avLst/>
          </a:prstGeom>
          <a:solidFill>
            <a:srgbClr val="0D419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3200" b="0" i="0" u="none" strike="noStrike" cap="none" normalizeH="0" baseline="0">
              <a:ln>
                <a:noFill/>
              </a:ln>
              <a:solidFill>
                <a:srgbClr val="5D6E65"/>
              </a:solidFill>
              <a:effectLst/>
              <a:latin typeface="Arial" charset="0"/>
              <a:ea typeface="ヒラギノ角ゴ ProN W3" pitchFamily="1" charset="-128"/>
              <a:sym typeface="Arial" charset="0"/>
            </a:endParaRPr>
          </a:p>
        </p:txBody>
      </p:sp>
      <p:pic>
        <p:nvPicPr>
          <p:cNvPr id="12" name="16 Imagen">
            <a:extLst>
              <a:ext uri="{FF2B5EF4-FFF2-40B4-BE49-F238E27FC236}">
                <a16:creationId xmlns:a16="http://schemas.microsoft.com/office/drawing/2014/main" id="{82C453DC-8899-49C2-A5B7-2EE4EBFE28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203200"/>
            <a:ext cx="1930400" cy="507695"/>
          </a:xfrm>
          <a:prstGeom prst="rect">
            <a:avLst/>
          </a:prstGeom>
        </p:spPr>
      </p:pic>
      <p:sp>
        <p:nvSpPr>
          <p:cNvPr id="13" name="Rectángulo 12">
            <a:extLst>
              <a:ext uri="{FF2B5EF4-FFF2-40B4-BE49-F238E27FC236}">
                <a16:creationId xmlns:a16="http://schemas.microsoft.com/office/drawing/2014/main" id="{B9F10622-96E5-47D9-8DAA-E249E74159F2}"/>
              </a:ext>
            </a:extLst>
          </p:cNvPr>
          <p:cNvSpPr/>
          <p:nvPr userDrawn="1"/>
        </p:nvSpPr>
        <p:spPr>
          <a:xfrm>
            <a:off x="590553" y="1826684"/>
            <a:ext cx="10960100" cy="45296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2400"/>
          </a:p>
        </p:txBody>
      </p:sp>
    </p:spTree>
    <p:extLst>
      <p:ext uri="{BB962C8B-B14F-4D97-AF65-F5344CB8AC3E}">
        <p14:creationId xmlns:p14="http://schemas.microsoft.com/office/powerpoint/2010/main" val="35786035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2F9CF453-E215-4B7A-8C66-F1EF52010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1074211"/>
            <a:ext cx="10947399" cy="572557"/>
          </a:xfrm>
        </p:spPr>
        <p:txBody>
          <a:bodyPr lIns="0" rIns="0">
            <a:noAutofit/>
          </a:bodyPr>
          <a:lstStyle>
            <a:lvl1pPr>
              <a:defRPr sz="4000"/>
            </a:lvl1pPr>
          </a:lstStyle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9" name="Marcador de número de diapositiva 5">
            <a:extLst>
              <a:ext uri="{FF2B5EF4-FFF2-40B4-BE49-F238E27FC236}">
                <a16:creationId xmlns:a16="http://schemas.microsoft.com/office/drawing/2014/main" id="{D688FC39-1B5C-481F-9B8E-26FD37935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34452" y="6356351"/>
            <a:ext cx="2743200" cy="366183"/>
          </a:xfrm>
        </p:spPr>
        <p:txBody>
          <a:bodyPr/>
          <a:lstStyle/>
          <a:p>
            <a:fld id="{D13F21D4-E811-4C96-88EE-CBCC9D389B48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8 Rectángulo">
            <a:extLst>
              <a:ext uri="{FF2B5EF4-FFF2-40B4-BE49-F238E27FC236}">
                <a16:creationId xmlns:a16="http://schemas.microsoft.com/office/drawing/2014/main" id="{8A00BBD2-24D2-49E3-9F20-784A801EC88B}"/>
              </a:ext>
            </a:extLst>
          </p:cNvPr>
          <p:cNvSpPr/>
          <p:nvPr userDrawn="1"/>
        </p:nvSpPr>
        <p:spPr bwMode="auto">
          <a:xfrm>
            <a:off x="590552" y="774120"/>
            <a:ext cx="1949451" cy="140281"/>
          </a:xfrm>
          <a:prstGeom prst="rect">
            <a:avLst/>
          </a:prstGeom>
          <a:solidFill>
            <a:srgbClr val="E1120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3200" b="0" i="0" u="none" strike="noStrike" cap="none" normalizeH="0" baseline="0">
              <a:ln>
                <a:noFill/>
              </a:ln>
              <a:solidFill>
                <a:srgbClr val="5D6E65"/>
              </a:solidFill>
              <a:effectLst/>
              <a:latin typeface="Arial" charset="0"/>
              <a:ea typeface="ヒラギノ角ゴ ProN W3" pitchFamily="1" charset="-128"/>
              <a:sym typeface="Arial" charset="0"/>
            </a:endParaRPr>
          </a:p>
        </p:txBody>
      </p:sp>
      <p:sp>
        <p:nvSpPr>
          <p:cNvPr id="11" name="10 Rectángulo">
            <a:extLst>
              <a:ext uri="{FF2B5EF4-FFF2-40B4-BE49-F238E27FC236}">
                <a16:creationId xmlns:a16="http://schemas.microsoft.com/office/drawing/2014/main" id="{A6B567C9-9733-491E-B5B3-75A07D84D291}"/>
              </a:ext>
            </a:extLst>
          </p:cNvPr>
          <p:cNvSpPr/>
          <p:nvPr userDrawn="1"/>
        </p:nvSpPr>
        <p:spPr bwMode="auto">
          <a:xfrm>
            <a:off x="0" y="0"/>
            <a:ext cx="12192000" cy="812800"/>
          </a:xfrm>
          <a:prstGeom prst="rect">
            <a:avLst/>
          </a:prstGeom>
          <a:solidFill>
            <a:srgbClr val="0D419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3200" b="0" i="0" u="none" strike="noStrike" cap="none" normalizeH="0" baseline="0">
              <a:ln>
                <a:noFill/>
              </a:ln>
              <a:solidFill>
                <a:srgbClr val="5D6E65"/>
              </a:solidFill>
              <a:effectLst/>
              <a:latin typeface="Arial" charset="0"/>
              <a:ea typeface="ヒラギノ角ゴ ProN W3" pitchFamily="1" charset="-128"/>
              <a:sym typeface="Arial" charset="0"/>
            </a:endParaRPr>
          </a:p>
        </p:txBody>
      </p:sp>
      <p:pic>
        <p:nvPicPr>
          <p:cNvPr id="12" name="16 Imagen">
            <a:extLst>
              <a:ext uri="{FF2B5EF4-FFF2-40B4-BE49-F238E27FC236}">
                <a16:creationId xmlns:a16="http://schemas.microsoft.com/office/drawing/2014/main" id="{82C453DC-8899-49C2-A5B7-2EE4EBFE28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203200"/>
            <a:ext cx="1930400" cy="507695"/>
          </a:xfrm>
          <a:prstGeom prst="rect">
            <a:avLst/>
          </a:prstGeom>
        </p:spPr>
      </p:pic>
      <p:sp>
        <p:nvSpPr>
          <p:cNvPr id="13" name="Rectángulo 12">
            <a:extLst>
              <a:ext uri="{FF2B5EF4-FFF2-40B4-BE49-F238E27FC236}">
                <a16:creationId xmlns:a16="http://schemas.microsoft.com/office/drawing/2014/main" id="{B9F10622-96E5-47D9-8DAA-E249E74159F2}"/>
              </a:ext>
            </a:extLst>
          </p:cNvPr>
          <p:cNvSpPr/>
          <p:nvPr userDrawn="1"/>
        </p:nvSpPr>
        <p:spPr>
          <a:xfrm>
            <a:off x="590553" y="1826684"/>
            <a:ext cx="10960100" cy="45296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2400"/>
          </a:p>
        </p:txBody>
      </p:sp>
    </p:spTree>
    <p:extLst>
      <p:ext uri="{BB962C8B-B14F-4D97-AF65-F5344CB8AC3E}">
        <p14:creationId xmlns:p14="http://schemas.microsoft.com/office/powerpoint/2010/main" val="2808312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49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9EF98-813A-4AE1-952A-16D331054155}" type="datetime1">
              <a:rPr lang="es-CL" smtClean="0"/>
              <a:t>29-09-2019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2EF9-308A-49A7-B25F-0A3A3126DB8C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9094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B7F1-2721-4419-9B8D-15C34C46FD80}" type="datetime1">
              <a:rPr lang="es-CL" smtClean="0"/>
              <a:t>29-09-2019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2EF9-308A-49A7-B25F-0A3A3126DB8C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4221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F26F8-0ADD-4B68-AEEC-6B3B31D2A84C}" type="datetime1">
              <a:rPr lang="es-CL" smtClean="0"/>
              <a:t>29-09-2019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2EF9-308A-49A7-B25F-0A3A3126DB8C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6612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0D85-4CA2-4EE1-8CD9-05AD2ED61771}" type="datetime1">
              <a:rPr lang="es-CL" smtClean="0"/>
              <a:t>29-09-2019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2EF9-308A-49A7-B25F-0A3A3126DB8C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7873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BD15E-EF8D-4AF8-B257-FAC1063DB82C}" type="datetime1">
              <a:rPr lang="es-CL" smtClean="0"/>
              <a:t>29-09-2019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2EF9-308A-49A7-B25F-0A3A3126DB8C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7125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5AB1A-4C04-4B22-A315-181C15599DE9}" type="datetime1">
              <a:rPr lang="es-CL" smtClean="0"/>
              <a:t>29-09-2019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2EF9-308A-49A7-B25F-0A3A3126DB8C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7614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2526B-CD00-4D95-9576-BBC3712EC6AC}" type="datetime1">
              <a:rPr lang="es-CL" smtClean="0"/>
              <a:t>29-09-2019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2EF9-308A-49A7-B25F-0A3A3126DB8C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6211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8B77D-5B7D-4D15-831A-A7572B6759CA}" type="datetime1">
              <a:rPr lang="es-CL" smtClean="0"/>
              <a:t>29-09-2019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D2EF9-308A-49A7-B25F-0A3A3126DB8C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4006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3" r:id="rId12"/>
    <p:sldLayoutId id="2147483664" r:id="rId13"/>
    <p:sldLayoutId id="2147483665" r:id="rId14"/>
    <p:sldLayoutId id="2147483666" r:id="rId15"/>
    <p:sldLayoutId id="2147483667" r:id="rId16"/>
    <p:sldLayoutId id="2147483668" r:id="rId17"/>
    <p:sldLayoutId id="2147483669" r:id="rId18"/>
    <p:sldLayoutId id="2147483670" r:id="rId19"/>
    <p:sldLayoutId id="2147483671" r:id="rId20"/>
    <p:sldLayoutId id="2147483672" r:id="rId21"/>
    <p:sldLayoutId id="2147483673" r:id="rId22"/>
    <p:sldLayoutId id="2147483674" r:id="rId23"/>
    <p:sldLayoutId id="2147483675" r:id="rId2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733800"/>
            <a:ext cx="9144000" cy="2387589"/>
          </a:xfrm>
        </p:spPr>
        <p:txBody>
          <a:bodyPr>
            <a:normAutofit fontScale="92500" lnSpcReduction="20000"/>
          </a:bodyPr>
          <a:lstStyle/>
          <a:p>
            <a:r>
              <a:rPr lang="es-CL" sz="3200" dirty="0"/>
              <a:t>¿Tasas “bajas por largo tiempo” o tasas “muy bajas por muy largo tiempo”?</a:t>
            </a:r>
          </a:p>
          <a:p>
            <a:endParaRPr lang="es-CL" i="1" dirty="0"/>
          </a:p>
          <a:p>
            <a:r>
              <a:rPr lang="es-CL" dirty="0"/>
              <a:t>Rodrigo Vergara</a:t>
            </a:r>
          </a:p>
          <a:p>
            <a:r>
              <a:rPr lang="es-CL" dirty="0"/>
              <a:t>Centro de Estudios Públicos</a:t>
            </a:r>
          </a:p>
          <a:p>
            <a:r>
              <a:rPr lang="es-CL" dirty="0"/>
              <a:t>30 de septiembre de 2019</a:t>
            </a:r>
          </a:p>
        </p:txBody>
      </p:sp>
      <p:cxnSp>
        <p:nvCxnSpPr>
          <p:cNvPr id="5" name="Conector recto 4"/>
          <p:cNvCxnSpPr/>
          <p:nvPr/>
        </p:nvCxnSpPr>
        <p:spPr>
          <a:xfrm>
            <a:off x="1600200" y="3631223"/>
            <a:ext cx="9067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2EF9-308A-49A7-B25F-0A3A3126DB8C}" type="slidenum">
              <a:rPr lang="es-CL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</a:t>
            </a:fld>
            <a:endParaRPr lang="es-CL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6D77DA73-7B3E-4FB1-8581-4EDE4EA26707}"/>
              </a:ext>
            </a:extLst>
          </p:cNvPr>
          <p:cNvSpPr txBox="1">
            <a:spLocks/>
          </p:cNvSpPr>
          <p:nvPr/>
        </p:nvSpPr>
        <p:spPr>
          <a:xfrm>
            <a:off x="1676400" y="127476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/>
              <a:t>“Low </a:t>
            </a:r>
            <a:r>
              <a:rPr lang="es-CL" dirty="0" err="1"/>
              <a:t>for</a:t>
            </a:r>
            <a:r>
              <a:rPr lang="es-CL" dirty="0"/>
              <a:t> </a:t>
            </a:r>
            <a:r>
              <a:rPr lang="es-CL" dirty="0" err="1"/>
              <a:t>long</a:t>
            </a:r>
            <a:r>
              <a:rPr lang="es-CL" dirty="0"/>
              <a:t>” o “</a:t>
            </a:r>
            <a:r>
              <a:rPr lang="es-CL" b="1" dirty="0" err="1"/>
              <a:t>very</a:t>
            </a:r>
            <a:r>
              <a:rPr lang="es-CL" dirty="0"/>
              <a:t> </a:t>
            </a:r>
            <a:r>
              <a:rPr lang="es-CL" dirty="0" err="1"/>
              <a:t>low</a:t>
            </a:r>
            <a:r>
              <a:rPr lang="es-CL" dirty="0"/>
              <a:t> </a:t>
            </a:r>
            <a:r>
              <a:rPr lang="es-CL" dirty="0" err="1"/>
              <a:t>for</a:t>
            </a:r>
            <a:r>
              <a:rPr lang="es-CL" dirty="0"/>
              <a:t> </a:t>
            </a:r>
            <a:r>
              <a:rPr lang="es-CL" b="1" dirty="0" err="1"/>
              <a:t>very</a:t>
            </a:r>
            <a:r>
              <a:rPr lang="es-CL" dirty="0"/>
              <a:t> </a:t>
            </a:r>
            <a:r>
              <a:rPr lang="es-CL" dirty="0" err="1"/>
              <a:t>long</a:t>
            </a:r>
            <a:r>
              <a:rPr lang="es-CL" dirty="0"/>
              <a:t>”?</a:t>
            </a:r>
          </a:p>
        </p:txBody>
      </p:sp>
    </p:spTree>
    <p:extLst>
      <p:ext uri="{BB962C8B-B14F-4D97-AF65-F5344CB8AC3E}">
        <p14:creationId xmlns:p14="http://schemas.microsoft.com/office/powerpoint/2010/main" val="3206609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733800"/>
            <a:ext cx="9144000" cy="2387589"/>
          </a:xfrm>
        </p:spPr>
        <p:txBody>
          <a:bodyPr>
            <a:normAutofit/>
          </a:bodyPr>
          <a:lstStyle/>
          <a:p>
            <a:endParaRPr lang="es-CL" dirty="0"/>
          </a:p>
        </p:txBody>
      </p:sp>
      <p:cxnSp>
        <p:nvCxnSpPr>
          <p:cNvPr id="5" name="Conector recto 4"/>
          <p:cNvCxnSpPr/>
          <p:nvPr/>
        </p:nvCxnSpPr>
        <p:spPr>
          <a:xfrm>
            <a:off x="1600200" y="3631223"/>
            <a:ext cx="9067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2EF9-308A-49A7-B25F-0A3A3126DB8C}" type="slidenum">
              <a:rPr lang="es-CL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6D77DA73-7B3E-4FB1-8581-4EDE4EA26707}"/>
              </a:ext>
            </a:extLst>
          </p:cNvPr>
          <p:cNvSpPr txBox="1">
            <a:spLocks/>
          </p:cNvSpPr>
          <p:nvPr/>
        </p:nvSpPr>
        <p:spPr>
          <a:xfrm>
            <a:off x="1676400" y="127476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/>
              <a:t>Causas e Implicancias</a:t>
            </a:r>
          </a:p>
        </p:txBody>
      </p:sp>
    </p:spTree>
    <p:extLst>
      <p:ext uri="{BB962C8B-B14F-4D97-AF65-F5344CB8AC3E}">
        <p14:creationId xmlns:p14="http://schemas.microsoft.com/office/powerpoint/2010/main" val="1692795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BD0D81-2573-46BE-8F7D-6DF1BD9945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8644"/>
            <a:ext cx="10515600" cy="4351338"/>
          </a:xfrm>
        </p:spPr>
        <p:txBody>
          <a:bodyPr/>
          <a:lstStyle/>
          <a:p>
            <a:pPr marL="0" indent="0" algn="r">
              <a:buNone/>
            </a:pPr>
            <a:endParaRPr lang="es-CL" dirty="0">
              <a:latin typeface="+mj-lt"/>
            </a:endParaRPr>
          </a:p>
          <a:p>
            <a:pPr marL="0" indent="0" algn="just">
              <a:buNone/>
            </a:pPr>
            <a:r>
              <a:rPr lang="es-CL" dirty="0">
                <a:latin typeface="+mj-lt"/>
              </a:rPr>
              <a:t>“</a:t>
            </a:r>
            <a:r>
              <a:rPr lang="es-CL" dirty="0" err="1">
                <a:latin typeface="+mj-lt"/>
              </a:rPr>
              <a:t>This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is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the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essence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of</a:t>
            </a:r>
            <a:r>
              <a:rPr lang="es-CL" dirty="0">
                <a:latin typeface="+mj-lt"/>
              </a:rPr>
              <a:t> secular </a:t>
            </a:r>
            <a:r>
              <a:rPr lang="es-CL" dirty="0" err="1">
                <a:latin typeface="+mj-lt"/>
              </a:rPr>
              <a:t>stagnation</a:t>
            </a:r>
            <a:r>
              <a:rPr lang="es-CL" dirty="0">
                <a:latin typeface="+mj-lt"/>
              </a:rPr>
              <a:t> – </a:t>
            </a:r>
            <a:r>
              <a:rPr lang="es-CL" dirty="0" err="1">
                <a:latin typeface="+mj-lt"/>
              </a:rPr>
              <a:t>sick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recoveries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which</a:t>
            </a:r>
            <a:r>
              <a:rPr lang="es-CL" dirty="0">
                <a:latin typeface="+mj-lt"/>
              </a:rPr>
              <a:t> die in </a:t>
            </a:r>
            <a:r>
              <a:rPr lang="es-CL" dirty="0" err="1">
                <a:latin typeface="+mj-lt"/>
              </a:rPr>
              <a:t>their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infancy</a:t>
            </a:r>
            <a:r>
              <a:rPr lang="es-CL" dirty="0">
                <a:latin typeface="+mj-lt"/>
              </a:rPr>
              <a:t> and </a:t>
            </a:r>
            <a:r>
              <a:rPr lang="es-CL" dirty="0" err="1">
                <a:latin typeface="+mj-lt"/>
              </a:rPr>
              <a:t>depressions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which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feed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on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themselves</a:t>
            </a:r>
            <a:r>
              <a:rPr lang="es-CL" dirty="0">
                <a:latin typeface="+mj-lt"/>
              </a:rPr>
              <a:t>…..”</a:t>
            </a:r>
          </a:p>
          <a:p>
            <a:pPr marL="0" indent="0" algn="r">
              <a:buNone/>
            </a:pPr>
            <a:endParaRPr lang="es-CL" dirty="0">
              <a:latin typeface="+mj-lt"/>
            </a:endParaRPr>
          </a:p>
          <a:p>
            <a:pPr marL="0" indent="0" algn="r">
              <a:buNone/>
            </a:pPr>
            <a:endParaRPr lang="es-CL" dirty="0">
              <a:latin typeface="+mj-lt"/>
            </a:endParaRPr>
          </a:p>
          <a:p>
            <a:pPr marL="0" indent="0" algn="r">
              <a:buNone/>
            </a:pPr>
            <a:r>
              <a:rPr lang="es-CL" dirty="0">
                <a:latin typeface="+mj-lt"/>
              </a:rPr>
              <a:t>A. Hansen (1938), “</a:t>
            </a:r>
            <a:r>
              <a:rPr lang="es-CL" dirty="0" err="1">
                <a:latin typeface="+mj-lt"/>
              </a:rPr>
              <a:t>Economic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Progress</a:t>
            </a:r>
            <a:r>
              <a:rPr lang="es-CL" dirty="0">
                <a:latin typeface="+mj-lt"/>
              </a:rPr>
              <a:t> and </a:t>
            </a:r>
            <a:r>
              <a:rPr lang="es-CL" dirty="0" err="1">
                <a:latin typeface="+mj-lt"/>
              </a:rPr>
              <a:t>Declining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Population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Growth</a:t>
            </a:r>
            <a:r>
              <a:rPr lang="es-CL" dirty="0">
                <a:latin typeface="+mj-lt"/>
              </a:rPr>
              <a:t>” (AER, Marzo 1939)</a:t>
            </a:r>
            <a:endParaRPr lang="es-419" dirty="0">
              <a:latin typeface="+mj-lt"/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CF96544-73A1-4F61-9FAE-38D22DBB5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2EF9-308A-49A7-B25F-0A3A3126DB8C}" type="slidenum">
              <a:rPr lang="es-CL" smtClean="0"/>
              <a:pPr/>
              <a:t>11</a:t>
            </a:fld>
            <a:endParaRPr lang="es-CL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1BF8F4F7-535F-43B1-B558-4DEADF7BF75F}"/>
              </a:ext>
            </a:extLst>
          </p:cNvPr>
          <p:cNvSpPr txBox="1">
            <a:spLocks/>
          </p:cNvSpPr>
          <p:nvPr/>
        </p:nvSpPr>
        <p:spPr>
          <a:xfrm>
            <a:off x="838200" y="22308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/>
              <a:t>Estancamiento Secular – Hansen </a:t>
            </a:r>
            <a:endParaRPr lang="es-419" dirty="0"/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1DAB1EEF-AAD7-464D-9DE5-D43095A93899}"/>
              </a:ext>
            </a:extLst>
          </p:cNvPr>
          <p:cNvCxnSpPr>
            <a:cxnSpLocks/>
          </p:cNvCxnSpPr>
          <p:nvPr/>
        </p:nvCxnSpPr>
        <p:spPr>
          <a:xfrm>
            <a:off x="838200" y="1250604"/>
            <a:ext cx="10515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4924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E41CDF54-1F82-4CE1-A46D-D00D57C09D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42193" y="1386719"/>
            <a:ext cx="4907614" cy="4765365"/>
          </a:xfrm>
          <a:prstGeom prst="rect">
            <a:avLst/>
          </a:prstGeom>
        </p:spPr>
      </p:pic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8111168-EF70-4751-AE83-61934B1F9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2EF9-308A-49A7-B25F-0A3A3126DB8C}" type="slidenum">
              <a:rPr lang="es-CL" smtClean="0"/>
              <a:pPr/>
              <a:t>12</a:t>
            </a:fld>
            <a:endParaRPr lang="es-CL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F6283DC0-F20E-4B51-8CC7-F37B5E918628}"/>
              </a:ext>
            </a:extLst>
          </p:cNvPr>
          <p:cNvSpPr txBox="1">
            <a:spLocks/>
          </p:cNvSpPr>
          <p:nvPr/>
        </p:nvSpPr>
        <p:spPr>
          <a:xfrm>
            <a:off x="838200" y="22308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/>
              <a:t>PIB </a:t>
            </a:r>
            <a:r>
              <a:rPr lang="es-CL" sz="4000" dirty="0"/>
              <a:t>EEUU Gran Depresión</a:t>
            </a:r>
            <a:endParaRPr lang="es-419" dirty="0"/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245B6BF9-BE77-4295-A320-352DC1146205}"/>
              </a:ext>
            </a:extLst>
          </p:cNvPr>
          <p:cNvCxnSpPr>
            <a:cxnSpLocks/>
          </p:cNvCxnSpPr>
          <p:nvPr/>
        </p:nvCxnSpPr>
        <p:spPr>
          <a:xfrm>
            <a:off x="838200" y="1250604"/>
            <a:ext cx="10515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7439F4A7-7318-4610-9127-78748D313956}"/>
              </a:ext>
            </a:extLst>
          </p:cNvPr>
          <p:cNvSpPr txBox="1"/>
          <p:nvPr/>
        </p:nvSpPr>
        <p:spPr>
          <a:xfrm>
            <a:off x="838200" y="6286309"/>
            <a:ext cx="61416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/>
              <a:t>Fuente: Elaboración propia a partir de US </a:t>
            </a:r>
            <a:r>
              <a:rPr lang="es-CL" sz="1200" dirty="0" err="1"/>
              <a:t>Census</a:t>
            </a:r>
            <a:r>
              <a:rPr lang="es-CL" sz="1200" dirty="0"/>
              <a:t> y </a:t>
            </a:r>
            <a:r>
              <a:rPr lang="es-CL" sz="1200" dirty="0" err="1"/>
              <a:t>Maddison</a:t>
            </a:r>
            <a:r>
              <a:rPr lang="es-CL" sz="1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68633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E37921-1E9C-46AD-A599-D3E19FB85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8644"/>
            <a:ext cx="10515600" cy="499979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es-CL" dirty="0">
              <a:latin typeface="+mj-lt"/>
            </a:endParaRPr>
          </a:p>
          <a:p>
            <a:pPr marL="0" indent="0" algn="just">
              <a:buNone/>
            </a:pPr>
            <a:r>
              <a:rPr lang="es-CL" dirty="0">
                <a:latin typeface="+mj-lt"/>
              </a:rPr>
              <a:t>“</a:t>
            </a:r>
            <a:r>
              <a:rPr lang="es-CL" dirty="0" err="1">
                <a:latin typeface="+mj-lt"/>
              </a:rPr>
              <a:t>Nowhere</a:t>
            </a:r>
            <a:r>
              <a:rPr lang="es-CL" dirty="0">
                <a:latin typeface="+mj-lt"/>
              </a:rPr>
              <a:t> in </a:t>
            </a:r>
            <a:r>
              <a:rPr lang="es-CL" dirty="0" err="1">
                <a:latin typeface="+mj-lt"/>
              </a:rPr>
              <a:t>the</a:t>
            </a:r>
            <a:r>
              <a:rPr lang="es-CL" dirty="0">
                <a:latin typeface="+mj-lt"/>
              </a:rPr>
              <a:t> industrial </a:t>
            </a:r>
            <a:r>
              <a:rPr lang="es-CL" dirty="0" err="1">
                <a:latin typeface="+mj-lt"/>
              </a:rPr>
              <a:t>world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is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there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an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expectation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that</a:t>
            </a:r>
            <a:r>
              <a:rPr lang="es-CL" dirty="0">
                <a:latin typeface="+mj-lt"/>
              </a:rPr>
              <a:t> real </a:t>
            </a:r>
            <a:r>
              <a:rPr lang="es-CL" dirty="0" err="1">
                <a:latin typeface="+mj-lt"/>
              </a:rPr>
              <a:t>interest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rates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will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average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even</a:t>
            </a:r>
            <a:r>
              <a:rPr lang="es-CL" dirty="0">
                <a:latin typeface="+mj-lt"/>
              </a:rPr>
              <a:t> 1 per cent [</a:t>
            </a:r>
            <a:r>
              <a:rPr lang="es-CL" dirty="0" err="1">
                <a:latin typeface="+mj-lt"/>
              </a:rPr>
              <a:t>over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the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next</a:t>
            </a:r>
            <a:r>
              <a:rPr lang="es-CL" dirty="0">
                <a:latin typeface="+mj-lt"/>
              </a:rPr>
              <a:t> 10 </a:t>
            </a:r>
            <a:r>
              <a:rPr lang="es-CL" dirty="0" err="1">
                <a:latin typeface="+mj-lt"/>
              </a:rPr>
              <a:t>years</a:t>
            </a:r>
            <a:r>
              <a:rPr lang="es-CL" dirty="0">
                <a:latin typeface="+mj-lt"/>
              </a:rPr>
              <a:t>].”</a:t>
            </a:r>
          </a:p>
          <a:p>
            <a:pPr marL="0" indent="0" algn="just">
              <a:buNone/>
            </a:pPr>
            <a:endParaRPr lang="es-CL" dirty="0">
              <a:latin typeface="+mj-lt"/>
            </a:endParaRPr>
          </a:p>
          <a:p>
            <a:pPr marL="0" indent="0" algn="just">
              <a:buNone/>
            </a:pPr>
            <a:r>
              <a:rPr lang="es-CL" dirty="0">
                <a:latin typeface="+mj-lt"/>
              </a:rPr>
              <a:t>“… </a:t>
            </a:r>
            <a:r>
              <a:rPr lang="es-CL" dirty="0" err="1">
                <a:latin typeface="+mj-lt"/>
              </a:rPr>
              <a:t>if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markets</a:t>
            </a:r>
            <a:r>
              <a:rPr lang="es-CL" dirty="0">
                <a:latin typeface="+mj-lt"/>
              </a:rPr>
              <a:t> are </a:t>
            </a:r>
            <a:r>
              <a:rPr lang="es-CL" dirty="0" err="1">
                <a:latin typeface="+mj-lt"/>
              </a:rPr>
              <a:t>saying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something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strongly</a:t>
            </a:r>
            <a:r>
              <a:rPr lang="es-CL" dirty="0">
                <a:latin typeface="+mj-lt"/>
              </a:rPr>
              <a:t> and </a:t>
            </a:r>
            <a:r>
              <a:rPr lang="es-CL" dirty="0" err="1">
                <a:latin typeface="+mj-lt"/>
              </a:rPr>
              <a:t>have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been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saying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it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for</a:t>
            </a:r>
            <a:r>
              <a:rPr lang="es-CL" dirty="0">
                <a:latin typeface="+mj-lt"/>
              </a:rPr>
              <a:t> a </a:t>
            </a:r>
            <a:r>
              <a:rPr lang="es-CL" dirty="0" err="1">
                <a:latin typeface="+mj-lt"/>
              </a:rPr>
              <a:t>long</a:t>
            </a:r>
            <a:r>
              <a:rPr lang="es-CL" dirty="0">
                <a:latin typeface="+mj-lt"/>
              </a:rPr>
              <a:t> time, and </a:t>
            </a:r>
            <a:r>
              <a:rPr lang="es-CL" dirty="0" err="1">
                <a:latin typeface="+mj-lt"/>
              </a:rPr>
              <a:t>econometrics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is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saying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the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same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thing</a:t>
            </a:r>
            <a:r>
              <a:rPr lang="es-CL" dirty="0">
                <a:latin typeface="+mj-lt"/>
              </a:rPr>
              <a:t>, and </a:t>
            </a:r>
            <a:r>
              <a:rPr lang="es-CL" dirty="0" err="1">
                <a:latin typeface="+mj-lt"/>
              </a:rPr>
              <a:t>that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the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official</a:t>
            </a:r>
            <a:r>
              <a:rPr lang="es-CL" dirty="0">
                <a:latin typeface="+mj-lt"/>
              </a:rPr>
              <a:t> sector </a:t>
            </a:r>
            <a:r>
              <a:rPr lang="es-CL" dirty="0" err="1">
                <a:latin typeface="+mj-lt"/>
              </a:rPr>
              <a:t>thinks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that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things</a:t>
            </a:r>
            <a:r>
              <a:rPr lang="es-CL" dirty="0">
                <a:latin typeface="+mj-lt"/>
              </a:rPr>
              <a:t> are </a:t>
            </a:r>
            <a:r>
              <a:rPr lang="es-CL" dirty="0" err="1">
                <a:latin typeface="+mj-lt"/>
              </a:rPr>
              <a:t>going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to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return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to</a:t>
            </a:r>
            <a:r>
              <a:rPr lang="es-CL" dirty="0">
                <a:latin typeface="+mj-lt"/>
              </a:rPr>
              <a:t> normal </a:t>
            </a:r>
            <a:r>
              <a:rPr lang="es-CL" dirty="0" err="1">
                <a:latin typeface="+mj-lt"/>
              </a:rPr>
              <a:t>because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it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is</a:t>
            </a:r>
            <a:r>
              <a:rPr lang="es-CL" dirty="0">
                <a:latin typeface="+mj-lt"/>
              </a:rPr>
              <a:t> more </a:t>
            </a:r>
            <a:r>
              <a:rPr lang="es-CL" dirty="0" err="1">
                <a:latin typeface="+mj-lt"/>
              </a:rPr>
              <a:t>comfortable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to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think</a:t>
            </a:r>
            <a:r>
              <a:rPr lang="es-CL" dirty="0">
                <a:latin typeface="+mj-lt"/>
              </a:rPr>
              <a:t> </a:t>
            </a:r>
            <a:r>
              <a:rPr lang="es-CL" dirty="0" err="1">
                <a:latin typeface="+mj-lt"/>
              </a:rPr>
              <a:t>that</a:t>
            </a:r>
            <a:r>
              <a:rPr lang="es-CL" dirty="0">
                <a:latin typeface="+mj-lt"/>
              </a:rPr>
              <a:t>, …” (referido a las tasas de interés)</a:t>
            </a:r>
          </a:p>
          <a:p>
            <a:endParaRPr lang="es-CL" dirty="0">
              <a:latin typeface="+mj-lt"/>
            </a:endParaRPr>
          </a:p>
          <a:p>
            <a:endParaRPr lang="es-CL" dirty="0">
              <a:latin typeface="+mj-lt"/>
            </a:endParaRPr>
          </a:p>
          <a:p>
            <a:pPr marL="0" indent="0" algn="r">
              <a:buNone/>
            </a:pPr>
            <a:r>
              <a:rPr lang="es-CL" dirty="0">
                <a:latin typeface="+mj-lt"/>
              </a:rPr>
              <a:t>Summers (2015), en presentación en el Banco Central de Chile.</a:t>
            </a:r>
            <a:endParaRPr lang="es-419" dirty="0">
              <a:latin typeface="+mj-lt"/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611972D-4D4E-45F4-AF2B-FE8E5B472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2EF9-308A-49A7-B25F-0A3A3126DB8C}" type="slidenum">
              <a:rPr lang="es-CL" smtClean="0"/>
              <a:pPr/>
              <a:t>13</a:t>
            </a:fld>
            <a:endParaRPr lang="es-CL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146F84F9-2232-4501-AC2A-F0AA349AA92E}"/>
              </a:ext>
            </a:extLst>
          </p:cNvPr>
          <p:cNvSpPr txBox="1">
            <a:spLocks/>
          </p:cNvSpPr>
          <p:nvPr/>
        </p:nvSpPr>
        <p:spPr>
          <a:xfrm>
            <a:off x="838200" y="22308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/>
              <a:t>Pero luego de la CFG, la teoría del Estancamiento Secular resurge. En lo que respecta a la tasa de interés sostiene:</a:t>
            </a:r>
            <a:endParaRPr lang="es-419" dirty="0"/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24AF09E3-0038-4440-A883-FE93C408488E}"/>
              </a:ext>
            </a:extLst>
          </p:cNvPr>
          <p:cNvCxnSpPr>
            <a:cxnSpLocks/>
          </p:cNvCxnSpPr>
          <p:nvPr/>
        </p:nvCxnSpPr>
        <p:spPr>
          <a:xfrm>
            <a:off x="838200" y="1519088"/>
            <a:ext cx="10515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83496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ECEAEF2-1E2F-41D6-8C87-C9662BABD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2EF9-308A-49A7-B25F-0A3A3126DB8C}" type="slidenum">
              <a:rPr lang="es-CL" smtClean="0"/>
              <a:pPr/>
              <a:t>14</a:t>
            </a:fld>
            <a:endParaRPr lang="es-CL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53362C33-CCB4-42A4-AC34-5952174467C7}"/>
              </a:ext>
            </a:extLst>
          </p:cNvPr>
          <p:cNvSpPr txBox="1">
            <a:spLocks/>
          </p:cNvSpPr>
          <p:nvPr/>
        </p:nvSpPr>
        <p:spPr>
          <a:xfrm>
            <a:off x="838200" y="22308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/>
              <a:t>Estancamiento Secular – Teoría </a:t>
            </a:r>
            <a:endParaRPr lang="es-419" dirty="0"/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E862FE55-FCA6-4F75-BCF1-6189047B23DA}"/>
              </a:ext>
            </a:extLst>
          </p:cNvPr>
          <p:cNvCxnSpPr>
            <a:cxnSpLocks/>
          </p:cNvCxnSpPr>
          <p:nvPr/>
        </p:nvCxnSpPr>
        <p:spPr>
          <a:xfrm>
            <a:off x="838200" y="1250604"/>
            <a:ext cx="10515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CE95AECF-FA9A-4AF2-8B1E-60874853D1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53615" y="1646167"/>
            <a:ext cx="6684769" cy="4612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359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D6A7E8E-21EE-4160-87D5-B863A353A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2EF9-308A-49A7-B25F-0A3A3126DB8C}" type="slidenum">
              <a:rPr lang="es-CL" smtClean="0"/>
              <a:pPr/>
              <a:t>15</a:t>
            </a:fld>
            <a:endParaRPr lang="es-CL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E221E213-3895-457D-9620-C84743CCEC5B}"/>
              </a:ext>
            </a:extLst>
          </p:cNvPr>
          <p:cNvSpPr txBox="1">
            <a:spLocks/>
          </p:cNvSpPr>
          <p:nvPr/>
        </p:nvSpPr>
        <p:spPr>
          <a:xfrm>
            <a:off x="838200" y="22308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/>
              <a:t>PIB EEUU post CFG</a:t>
            </a:r>
            <a:endParaRPr lang="es-419" dirty="0"/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E1DBF091-EB06-4FB9-8553-4A87FA6910A0}"/>
              </a:ext>
            </a:extLst>
          </p:cNvPr>
          <p:cNvCxnSpPr>
            <a:cxnSpLocks/>
          </p:cNvCxnSpPr>
          <p:nvPr/>
        </p:nvCxnSpPr>
        <p:spPr>
          <a:xfrm>
            <a:off x="838200" y="1250604"/>
            <a:ext cx="10515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B417A13C-6E83-494C-9489-6DFE201E04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931354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D74FB2CE-1EC3-4D5B-88B1-24BD0118CF43}"/>
              </a:ext>
            </a:extLst>
          </p:cNvPr>
          <p:cNvSpPr txBox="1"/>
          <p:nvPr/>
        </p:nvSpPr>
        <p:spPr>
          <a:xfrm>
            <a:off x="838200" y="6286309"/>
            <a:ext cx="61416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/>
              <a:t>Fuente: Elaboración propia a partir de la Bureau </a:t>
            </a:r>
            <a:r>
              <a:rPr lang="es-CL" sz="1200" dirty="0" err="1"/>
              <a:t>of</a:t>
            </a:r>
            <a:r>
              <a:rPr lang="es-CL" sz="1200" dirty="0"/>
              <a:t> </a:t>
            </a:r>
            <a:r>
              <a:rPr lang="es-CL" sz="1200" dirty="0" err="1"/>
              <a:t>Economic</a:t>
            </a:r>
            <a:r>
              <a:rPr lang="es-CL" sz="1200" dirty="0"/>
              <a:t> </a:t>
            </a:r>
            <a:r>
              <a:rPr lang="es-CL" sz="1200" dirty="0" err="1"/>
              <a:t>Analysis</a:t>
            </a:r>
            <a:r>
              <a:rPr lang="es-CL" sz="1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6606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D6A7E8E-21EE-4160-87D5-B863A353A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2EF9-308A-49A7-B25F-0A3A3126DB8C}" type="slidenum">
              <a:rPr lang="es-CL" smtClean="0"/>
              <a:pPr/>
              <a:t>16</a:t>
            </a:fld>
            <a:endParaRPr lang="es-CL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E221E213-3895-457D-9620-C84743CCEC5B}"/>
              </a:ext>
            </a:extLst>
          </p:cNvPr>
          <p:cNvSpPr txBox="1">
            <a:spLocks/>
          </p:cNvSpPr>
          <p:nvPr/>
        </p:nvSpPr>
        <p:spPr>
          <a:xfrm>
            <a:off x="838200" y="22308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/>
              <a:t>PIB Zona Euro post CFG</a:t>
            </a:r>
            <a:endParaRPr lang="es-419" dirty="0"/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E1DBF091-EB06-4FB9-8553-4A87FA6910A0}"/>
              </a:ext>
            </a:extLst>
          </p:cNvPr>
          <p:cNvCxnSpPr>
            <a:cxnSpLocks/>
          </p:cNvCxnSpPr>
          <p:nvPr/>
        </p:nvCxnSpPr>
        <p:spPr>
          <a:xfrm>
            <a:off x="838200" y="1250604"/>
            <a:ext cx="10515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AC033609-1CB8-4B6C-B3BB-CF524B2D22D1}"/>
              </a:ext>
            </a:extLst>
          </p:cNvPr>
          <p:cNvSpPr txBox="1"/>
          <p:nvPr/>
        </p:nvSpPr>
        <p:spPr>
          <a:xfrm>
            <a:off x="838200" y="6286309"/>
            <a:ext cx="61416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/>
              <a:t>Fuente: Elaboración propia a partir de Eurostat.</a:t>
            </a:r>
          </a:p>
        </p:txBody>
      </p:sp>
      <p:graphicFrame>
        <p:nvGraphicFramePr>
          <p:cNvPr id="9" name="Marcador de contenido 8">
            <a:extLst>
              <a:ext uri="{FF2B5EF4-FFF2-40B4-BE49-F238E27FC236}">
                <a16:creationId xmlns:a16="http://schemas.microsoft.com/office/drawing/2014/main" id="{4369BCCC-21A8-4D53-9D81-F35C1064DE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2777681"/>
              </p:ext>
            </p:extLst>
          </p:nvPr>
        </p:nvGraphicFramePr>
        <p:xfrm>
          <a:off x="838200" y="1741807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99651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D6A7E8E-21EE-4160-87D5-B863A353A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2EF9-308A-49A7-B25F-0A3A3126DB8C}" type="slidenum">
              <a:rPr lang="es-CL" smtClean="0"/>
              <a:pPr/>
              <a:t>17</a:t>
            </a:fld>
            <a:endParaRPr lang="es-CL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E221E213-3895-457D-9620-C84743CCEC5B}"/>
              </a:ext>
            </a:extLst>
          </p:cNvPr>
          <p:cNvSpPr txBox="1">
            <a:spLocks/>
          </p:cNvSpPr>
          <p:nvPr/>
        </p:nvSpPr>
        <p:spPr>
          <a:xfrm>
            <a:off x="838200" y="22308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/>
              <a:t>PIB Japón post CGF</a:t>
            </a:r>
            <a:endParaRPr lang="es-419" dirty="0"/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E1DBF091-EB06-4FB9-8553-4A87FA6910A0}"/>
              </a:ext>
            </a:extLst>
          </p:cNvPr>
          <p:cNvCxnSpPr>
            <a:cxnSpLocks/>
          </p:cNvCxnSpPr>
          <p:nvPr/>
        </p:nvCxnSpPr>
        <p:spPr>
          <a:xfrm>
            <a:off x="838200" y="1250604"/>
            <a:ext cx="10515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EFBDC790-A9D9-4398-AEE2-029A7CDCAB98}"/>
              </a:ext>
            </a:extLst>
          </p:cNvPr>
          <p:cNvSpPr txBox="1"/>
          <p:nvPr/>
        </p:nvSpPr>
        <p:spPr>
          <a:xfrm>
            <a:off x="838200" y="6286309"/>
            <a:ext cx="61416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/>
              <a:t>Fuente: Elaboración propia a partir de la </a:t>
            </a:r>
            <a:r>
              <a:rPr lang="es-CL" sz="1200" dirty="0" err="1"/>
              <a:t>Cabinet</a:t>
            </a:r>
            <a:r>
              <a:rPr lang="es-CL" sz="1200" dirty="0"/>
              <a:t> Office de Japón.</a:t>
            </a:r>
          </a:p>
        </p:txBody>
      </p:sp>
      <p:graphicFrame>
        <p:nvGraphicFramePr>
          <p:cNvPr id="9" name="Marcador de contenido 8">
            <a:extLst>
              <a:ext uri="{FF2B5EF4-FFF2-40B4-BE49-F238E27FC236}">
                <a16:creationId xmlns:a16="http://schemas.microsoft.com/office/drawing/2014/main" id="{F77BF857-D685-4C19-8F8F-3A9FB4E527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4660694"/>
              </p:ext>
            </p:extLst>
          </p:nvPr>
        </p:nvGraphicFramePr>
        <p:xfrm>
          <a:off x="838200" y="1741807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90664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D225C39-3F7C-4F2D-8E83-55C9B9FF3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2EF9-308A-49A7-B25F-0A3A3126DB8C}" type="slidenum">
              <a:rPr lang="es-CL" smtClean="0"/>
              <a:pPr/>
              <a:t>18</a:t>
            </a:fld>
            <a:endParaRPr lang="es-CL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24296F05-6AD4-4FF0-BF55-26C68CC0E607}"/>
              </a:ext>
            </a:extLst>
          </p:cNvPr>
          <p:cNvSpPr txBox="1">
            <a:spLocks/>
          </p:cNvSpPr>
          <p:nvPr/>
        </p:nvSpPr>
        <p:spPr>
          <a:xfrm>
            <a:off x="838200" y="22308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/>
              <a:t>Pero las tasas de desempleo…</a:t>
            </a:r>
            <a:endParaRPr lang="es-419" dirty="0"/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7428FCE3-E398-444A-A79F-EA1AFD94BA0F}"/>
              </a:ext>
            </a:extLst>
          </p:cNvPr>
          <p:cNvCxnSpPr>
            <a:cxnSpLocks/>
          </p:cNvCxnSpPr>
          <p:nvPr/>
        </p:nvCxnSpPr>
        <p:spPr>
          <a:xfrm>
            <a:off x="838200" y="1250604"/>
            <a:ext cx="10515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8A4431EB-24D5-46F8-B923-F191BAFCB6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9046026"/>
              </p:ext>
            </p:extLst>
          </p:nvPr>
        </p:nvGraphicFramePr>
        <p:xfrm>
          <a:off x="838200" y="1776829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CuadroTexto 8">
            <a:extLst>
              <a:ext uri="{FF2B5EF4-FFF2-40B4-BE49-F238E27FC236}">
                <a16:creationId xmlns:a16="http://schemas.microsoft.com/office/drawing/2014/main" id="{69AC2156-7DA6-4450-81C0-6A5B80A8F14A}"/>
              </a:ext>
            </a:extLst>
          </p:cNvPr>
          <p:cNvSpPr txBox="1"/>
          <p:nvPr/>
        </p:nvSpPr>
        <p:spPr>
          <a:xfrm>
            <a:off x="838200" y="6286309"/>
            <a:ext cx="61416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/>
              <a:t>Fuente: Eurostat, </a:t>
            </a:r>
            <a:r>
              <a:rPr lang="es-CL" sz="1200" dirty="0" err="1"/>
              <a:t>Statistics</a:t>
            </a:r>
            <a:r>
              <a:rPr lang="es-CL" sz="1200" dirty="0"/>
              <a:t> Bureau </a:t>
            </a:r>
            <a:r>
              <a:rPr lang="es-CL" sz="1200" dirty="0" err="1"/>
              <a:t>of</a:t>
            </a:r>
            <a:r>
              <a:rPr lang="es-CL" sz="1200" dirty="0"/>
              <a:t> </a:t>
            </a:r>
            <a:r>
              <a:rPr lang="es-CL" sz="1200" dirty="0" err="1"/>
              <a:t>Japan</a:t>
            </a:r>
            <a:r>
              <a:rPr lang="es-CL" sz="1200" dirty="0"/>
              <a:t>, Bureau </a:t>
            </a:r>
            <a:r>
              <a:rPr lang="es-CL" sz="1200" dirty="0" err="1"/>
              <a:t>of</a:t>
            </a:r>
            <a:r>
              <a:rPr lang="es-CL" sz="1200" dirty="0"/>
              <a:t> Labor </a:t>
            </a:r>
            <a:r>
              <a:rPr lang="es-CL" sz="1200" dirty="0" err="1"/>
              <a:t>Statistics</a:t>
            </a:r>
            <a:r>
              <a:rPr lang="es-CL" sz="1200" dirty="0"/>
              <a:t> </a:t>
            </a:r>
            <a:r>
              <a:rPr lang="es-CL" sz="1200" dirty="0" err="1"/>
              <a:t>of</a:t>
            </a:r>
            <a:r>
              <a:rPr lang="es-CL" sz="1200" dirty="0"/>
              <a:t> US.</a:t>
            </a:r>
          </a:p>
        </p:txBody>
      </p:sp>
    </p:spTree>
    <p:extLst>
      <p:ext uri="{BB962C8B-B14F-4D97-AF65-F5344CB8AC3E}">
        <p14:creationId xmlns:p14="http://schemas.microsoft.com/office/powerpoint/2010/main" val="13706020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D225C39-3F7C-4F2D-8E83-55C9B9FF3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2EF9-308A-49A7-B25F-0A3A3126DB8C}" type="slidenum">
              <a:rPr lang="es-CL" smtClean="0"/>
              <a:pPr/>
              <a:t>19</a:t>
            </a:fld>
            <a:endParaRPr lang="es-CL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24296F05-6AD4-4FF0-BF55-26C68CC0E607}"/>
              </a:ext>
            </a:extLst>
          </p:cNvPr>
          <p:cNvSpPr txBox="1">
            <a:spLocks/>
          </p:cNvSpPr>
          <p:nvPr/>
        </p:nvSpPr>
        <p:spPr>
          <a:xfrm>
            <a:off x="838200" y="22308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/>
              <a:t>¿Y la participación laboral? El caso de EEUU </a:t>
            </a:r>
            <a:endParaRPr lang="es-419" dirty="0"/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7428FCE3-E398-444A-A79F-EA1AFD94BA0F}"/>
              </a:ext>
            </a:extLst>
          </p:cNvPr>
          <p:cNvCxnSpPr>
            <a:cxnSpLocks/>
          </p:cNvCxnSpPr>
          <p:nvPr/>
        </p:nvCxnSpPr>
        <p:spPr>
          <a:xfrm>
            <a:off x="838200" y="1250604"/>
            <a:ext cx="10515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adroTexto 8">
            <a:extLst>
              <a:ext uri="{FF2B5EF4-FFF2-40B4-BE49-F238E27FC236}">
                <a16:creationId xmlns:a16="http://schemas.microsoft.com/office/drawing/2014/main" id="{69AC2156-7DA6-4450-81C0-6A5B80A8F14A}"/>
              </a:ext>
            </a:extLst>
          </p:cNvPr>
          <p:cNvSpPr txBox="1"/>
          <p:nvPr/>
        </p:nvSpPr>
        <p:spPr>
          <a:xfrm>
            <a:off x="838200" y="6286309"/>
            <a:ext cx="61416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/>
              <a:t>Fuente: Bureau </a:t>
            </a:r>
            <a:r>
              <a:rPr lang="es-CL" sz="1200" dirty="0" err="1"/>
              <a:t>of</a:t>
            </a:r>
            <a:r>
              <a:rPr lang="es-CL" sz="1200" dirty="0"/>
              <a:t> Labor </a:t>
            </a:r>
            <a:r>
              <a:rPr lang="es-CL" sz="1200" dirty="0" err="1"/>
              <a:t>Statistics</a:t>
            </a:r>
            <a:r>
              <a:rPr lang="es-CL" sz="1200" dirty="0"/>
              <a:t> </a:t>
            </a:r>
            <a:r>
              <a:rPr lang="es-CL" sz="1200" dirty="0" err="1"/>
              <a:t>of</a:t>
            </a:r>
            <a:r>
              <a:rPr lang="es-CL" sz="1200" dirty="0"/>
              <a:t> US.</a:t>
            </a: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:a16="http://schemas.microsoft.com/office/drawing/2014/main" id="{C631255F-A2D5-46D9-95C9-880140B2D3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5172438"/>
              </p:ext>
            </p:extLst>
          </p:nvPr>
        </p:nvGraphicFramePr>
        <p:xfrm>
          <a:off x="838200" y="1741807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474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7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2EF9-308A-49A7-B25F-0A3A3126DB8C}" type="slidenum">
              <a:rPr lang="es-CL" smtClean="0"/>
              <a:pPr/>
              <a:t>2</a:t>
            </a:fld>
            <a:endParaRPr lang="es-CL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71E3F83-4BF8-48AB-A482-984B85F0B399}"/>
              </a:ext>
            </a:extLst>
          </p:cNvPr>
          <p:cNvSpPr txBox="1"/>
          <p:nvPr/>
        </p:nvSpPr>
        <p:spPr>
          <a:xfrm>
            <a:off x="11082291" y="5162511"/>
            <a:ext cx="1109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b="1" dirty="0">
                <a:solidFill>
                  <a:schemeClr val="accent5"/>
                </a:solidFill>
              </a:rPr>
              <a:t>1,71*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5FBC807-DCC4-4A33-940E-947108AA1C73}"/>
              </a:ext>
            </a:extLst>
          </p:cNvPr>
          <p:cNvSpPr txBox="1"/>
          <p:nvPr/>
        </p:nvSpPr>
        <p:spPr>
          <a:xfrm>
            <a:off x="838200" y="6286309"/>
            <a:ext cx="61416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/>
              <a:t>Nota: * Actualizado al 27 de septiembre. Fuente: Banco Central de Chile, Bloomberg.</a:t>
            </a: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8E39C4E1-E3B8-4B51-9308-65CE399E8D8E}"/>
              </a:ext>
            </a:extLst>
          </p:cNvPr>
          <p:cNvSpPr txBox="1">
            <a:spLocks/>
          </p:cNvSpPr>
          <p:nvPr/>
        </p:nvSpPr>
        <p:spPr>
          <a:xfrm>
            <a:off x="838200" y="22308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/>
              <a:t>Tasa bonos soberanos a 10 años – EEUU</a:t>
            </a:r>
            <a:endParaRPr lang="es-419" dirty="0"/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4D8B8AF9-4396-40F2-B7F9-7A7B743AFCFE}"/>
              </a:ext>
            </a:extLst>
          </p:cNvPr>
          <p:cNvCxnSpPr>
            <a:cxnSpLocks/>
          </p:cNvCxnSpPr>
          <p:nvPr/>
        </p:nvCxnSpPr>
        <p:spPr>
          <a:xfrm>
            <a:off x="838200" y="1250604"/>
            <a:ext cx="10515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Marcador de contenido 15">
            <a:extLst>
              <a:ext uri="{FF2B5EF4-FFF2-40B4-BE49-F238E27FC236}">
                <a16:creationId xmlns:a16="http://schemas.microsoft.com/office/drawing/2014/main" id="{ECC11266-D701-4F47-B258-6F93321C60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7675943"/>
              </p:ext>
            </p:extLst>
          </p:nvPr>
        </p:nvGraphicFramePr>
        <p:xfrm>
          <a:off x="838200" y="1741807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908036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8B47A5-57C4-411A-9495-B23FB3183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8644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arenR"/>
            </a:pPr>
            <a:r>
              <a:rPr lang="es-MX" b="1" dirty="0">
                <a:latin typeface="+mj-lt"/>
              </a:rPr>
              <a:t>Aumento en el ahorro</a:t>
            </a:r>
          </a:p>
          <a:p>
            <a:pPr marL="995363" indent="-457200"/>
            <a:r>
              <a:rPr lang="es-MX" dirty="0">
                <a:latin typeface="+mj-lt"/>
              </a:rPr>
              <a:t>Cambios en la distribución del ingreso</a:t>
            </a:r>
          </a:p>
          <a:p>
            <a:pPr marL="995363" indent="-457200"/>
            <a:r>
              <a:rPr lang="es-MX" dirty="0" err="1">
                <a:latin typeface="+mj-lt"/>
              </a:rPr>
              <a:t>Desapalancamiento</a:t>
            </a:r>
            <a:endParaRPr lang="es-MX" dirty="0">
              <a:latin typeface="+mj-lt"/>
            </a:endParaRPr>
          </a:p>
          <a:p>
            <a:pPr marL="995363" indent="-457200"/>
            <a:r>
              <a:rPr lang="es-MX" dirty="0">
                <a:latin typeface="+mj-lt"/>
              </a:rPr>
              <a:t>Ahorro para pensiones</a:t>
            </a:r>
          </a:p>
          <a:p>
            <a:pPr marL="514350" indent="-514350">
              <a:buAutoNum type="arabicParenR" startAt="2"/>
            </a:pPr>
            <a:r>
              <a:rPr lang="es-MX" b="1" dirty="0">
                <a:latin typeface="+mj-lt"/>
              </a:rPr>
              <a:t>Caída en la propensión a invertir</a:t>
            </a:r>
          </a:p>
          <a:p>
            <a:pPr marL="995363" indent="-457200"/>
            <a:r>
              <a:rPr lang="es-MX" dirty="0">
                <a:latin typeface="+mj-lt"/>
              </a:rPr>
              <a:t>Menor tasa crecimiento de la población y de cambio tecnológico. </a:t>
            </a:r>
          </a:p>
          <a:p>
            <a:pPr marL="995363" indent="-457200"/>
            <a:r>
              <a:rPr lang="es-MX" dirty="0">
                <a:latin typeface="+mj-lt"/>
              </a:rPr>
              <a:t>Desmasificación de la economía.</a:t>
            </a:r>
          </a:p>
          <a:p>
            <a:pPr marL="995363" indent="-457200"/>
            <a:r>
              <a:rPr lang="es-MX" dirty="0">
                <a:latin typeface="+mj-lt"/>
              </a:rPr>
              <a:t>Caída en el precio de los bienes de capital.</a:t>
            </a:r>
          </a:p>
          <a:p>
            <a:pPr marL="0" indent="0">
              <a:buNone/>
            </a:pPr>
            <a:r>
              <a:rPr lang="es-MX" b="1" dirty="0">
                <a:latin typeface="+mj-lt"/>
              </a:rPr>
              <a:t>3) Otros factores</a:t>
            </a:r>
          </a:p>
          <a:p>
            <a:pPr marL="995363" indent="-457200"/>
            <a:r>
              <a:rPr lang="es-MX" dirty="0">
                <a:latin typeface="+mj-lt"/>
              </a:rPr>
              <a:t>Aumento en la demanda por activos seguros. </a:t>
            </a:r>
          </a:p>
          <a:p>
            <a:pPr marL="0" indent="0">
              <a:buNone/>
            </a:pPr>
            <a:endParaRPr lang="es-MX" dirty="0">
              <a:latin typeface="+mj-lt"/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7827ED6-C98A-435B-9E36-7145C0A7E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2EF9-308A-49A7-B25F-0A3A3126DB8C}" type="slidenum">
              <a:rPr lang="es-CL" smtClean="0"/>
              <a:pPr/>
              <a:t>20</a:t>
            </a:fld>
            <a:endParaRPr lang="es-CL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965AA3D1-6984-4E76-9724-E970616566D2}"/>
              </a:ext>
            </a:extLst>
          </p:cNvPr>
          <p:cNvSpPr txBox="1">
            <a:spLocks/>
          </p:cNvSpPr>
          <p:nvPr/>
        </p:nvSpPr>
        <p:spPr>
          <a:xfrm>
            <a:off x="838200" y="22308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/>
              <a:t>Causas de la caída en las tasas</a:t>
            </a:r>
            <a:endParaRPr lang="es-419" dirty="0"/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4B48E935-88AF-4F7A-A2EC-F34FA334FA76}"/>
              </a:ext>
            </a:extLst>
          </p:cNvPr>
          <p:cNvCxnSpPr>
            <a:cxnSpLocks/>
          </p:cNvCxnSpPr>
          <p:nvPr/>
        </p:nvCxnSpPr>
        <p:spPr>
          <a:xfrm>
            <a:off x="838200" y="1250604"/>
            <a:ext cx="10515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14546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482631-EC68-483B-8630-DB7B9E81F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3094"/>
            <a:ext cx="10515600" cy="4693406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s-MX" b="1" dirty="0">
                <a:latin typeface="+mj-lt"/>
              </a:rPr>
              <a:t>Política Monetaria. </a:t>
            </a:r>
          </a:p>
          <a:p>
            <a:pPr marL="995363" indent="-457200"/>
            <a:r>
              <a:rPr lang="es-MX" dirty="0">
                <a:latin typeface="+mj-lt"/>
              </a:rPr>
              <a:t>¿Hasta cuando hay espacio?, </a:t>
            </a:r>
          </a:p>
          <a:p>
            <a:pPr marL="995363" indent="-457200"/>
            <a:r>
              <a:rPr lang="es-MX" dirty="0">
                <a:latin typeface="+mj-lt"/>
              </a:rPr>
              <a:t>Política no convencional (QE)</a:t>
            </a:r>
          </a:p>
          <a:p>
            <a:pPr marL="995363" indent="-457200"/>
            <a:r>
              <a:rPr lang="es-MX" dirty="0">
                <a:latin typeface="+mj-lt"/>
              </a:rPr>
              <a:t>La Política Monetaria Moderna (MMT)</a:t>
            </a:r>
          </a:p>
          <a:p>
            <a:pPr marL="514350" indent="-514350">
              <a:buAutoNum type="arabicParenR" startAt="2"/>
            </a:pPr>
            <a:r>
              <a:rPr lang="es-MX" b="1" dirty="0">
                <a:latin typeface="+mj-lt"/>
              </a:rPr>
              <a:t>Política Fiscal</a:t>
            </a:r>
          </a:p>
          <a:p>
            <a:pPr marL="995363" indent="-457200"/>
            <a:r>
              <a:rPr lang="es-MX" dirty="0">
                <a:latin typeface="+mj-lt"/>
              </a:rPr>
              <a:t>¿Hasta cuando hay espacio?</a:t>
            </a:r>
          </a:p>
          <a:p>
            <a:pPr marL="995363" indent="-457200"/>
            <a:r>
              <a:rPr lang="es-MX" dirty="0">
                <a:latin typeface="+mj-lt"/>
              </a:rPr>
              <a:t>Con tasas bajas se fortalece su atractivo</a:t>
            </a:r>
          </a:p>
          <a:p>
            <a:pPr marL="995363" indent="-457200"/>
            <a:r>
              <a:rPr lang="es-MX" dirty="0">
                <a:latin typeface="+mj-lt"/>
              </a:rPr>
              <a:t>Política monetaria y política fiscal como una sola (MMT)</a:t>
            </a:r>
          </a:p>
          <a:p>
            <a:pPr marL="0" indent="0">
              <a:buNone/>
            </a:pPr>
            <a:endParaRPr lang="es-MX" dirty="0">
              <a:latin typeface="+mj-lt"/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6ECA97-43F7-4903-AE86-326098C88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2EF9-308A-49A7-B25F-0A3A3126DB8C}" type="slidenum">
              <a:rPr lang="es-CL" smtClean="0"/>
              <a:pPr/>
              <a:t>21</a:t>
            </a:fld>
            <a:endParaRPr lang="es-CL" dirty="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21231F25-031A-408A-B018-08BA2EE2F46D}"/>
              </a:ext>
            </a:extLst>
          </p:cNvPr>
          <p:cNvSpPr txBox="1">
            <a:spLocks/>
          </p:cNvSpPr>
          <p:nvPr/>
        </p:nvSpPr>
        <p:spPr>
          <a:xfrm>
            <a:off x="838200" y="15164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/>
              <a:t>Los grandes temas</a:t>
            </a:r>
            <a:endParaRPr lang="es-419" dirty="0"/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3A912056-D374-4F25-975B-216FD691BCAC}"/>
              </a:ext>
            </a:extLst>
          </p:cNvPr>
          <p:cNvCxnSpPr>
            <a:cxnSpLocks/>
          </p:cNvCxnSpPr>
          <p:nvPr/>
        </p:nvCxnSpPr>
        <p:spPr>
          <a:xfrm>
            <a:off x="838200" y="1250604"/>
            <a:ext cx="10515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98451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C6E75D9-AB67-4782-9BD5-6CB550C0F3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1" y="1579184"/>
            <a:ext cx="5157787" cy="452434"/>
          </a:xfrm>
        </p:spPr>
        <p:txBody>
          <a:bodyPr/>
          <a:lstStyle/>
          <a:p>
            <a:pPr algn="ctr"/>
            <a:r>
              <a:rPr lang="es-CL" dirty="0"/>
              <a:t>Activos BC como % del PIB</a:t>
            </a:r>
            <a:endParaRPr lang="es-419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F60E6D4-7788-4C2B-A51E-CFFF3096DD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9023" y="1579184"/>
            <a:ext cx="5183188" cy="452434"/>
          </a:xfrm>
        </p:spPr>
        <p:txBody>
          <a:bodyPr/>
          <a:lstStyle/>
          <a:p>
            <a:pPr algn="ctr"/>
            <a:r>
              <a:rPr lang="es-CL" dirty="0"/>
              <a:t>Deuda bruta como % del PIB</a:t>
            </a:r>
            <a:endParaRPr lang="es-419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4973D78-EAEE-4CFB-A269-78A5E7FC2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2EF9-308A-49A7-B25F-0A3A3126DB8C}" type="slidenum">
              <a:rPr lang="es-CL" smtClean="0"/>
              <a:pPr/>
              <a:t>22</a:t>
            </a:fld>
            <a:endParaRPr lang="es-CL"/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9112EC4A-C2EB-4EB9-BC29-A7B6C55BBDB3}"/>
              </a:ext>
            </a:extLst>
          </p:cNvPr>
          <p:cNvSpPr txBox="1">
            <a:spLocks/>
          </p:cNvSpPr>
          <p:nvPr/>
        </p:nvSpPr>
        <p:spPr>
          <a:xfrm>
            <a:off x="838200" y="15164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/>
              <a:t>Política Monetaria y Fiscal – EEUU </a:t>
            </a:r>
            <a:endParaRPr lang="es-419" dirty="0"/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5329A0CC-EE9E-47C2-9FD6-F15BD642277E}"/>
              </a:ext>
            </a:extLst>
          </p:cNvPr>
          <p:cNvCxnSpPr>
            <a:cxnSpLocks/>
          </p:cNvCxnSpPr>
          <p:nvPr/>
        </p:nvCxnSpPr>
        <p:spPr>
          <a:xfrm>
            <a:off x="838200" y="1250604"/>
            <a:ext cx="10515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Marcador de contenido 9">
            <a:extLst>
              <a:ext uri="{FF2B5EF4-FFF2-40B4-BE49-F238E27FC236}">
                <a16:creationId xmlns:a16="http://schemas.microsoft.com/office/drawing/2014/main" id="{B52B6DA6-0476-410A-8A7C-F17E0F8DAA77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331226833"/>
              </p:ext>
            </p:extLst>
          </p:nvPr>
        </p:nvGraphicFramePr>
        <p:xfrm>
          <a:off x="6102352" y="2031618"/>
          <a:ext cx="5256211" cy="40560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Marcador de contenido 10">
            <a:extLst>
              <a:ext uri="{FF2B5EF4-FFF2-40B4-BE49-F238E27FC236}">
                <a16:creationId xmlns:a16="http://schemas.microsoft.com/office/drawing/2014/main" id="{77AB3846-5E53-452D-94F4-941FB13DA2A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72685087"/>
              </p:ext>
            </p:extLst>
          </p:nvPr>
        </p:nvGraphicFramePr>
        <p:xfrm>
          <a:off x="842963" y="2031618"/>
          <a:ext cx="5253037" cy="4056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CuadroTexto 11">
            <a:extLst>
              <a:ext uri="{FF2B5EF4-FFF2-40B4-BE49-F238E27FC236}">
                <a16:creationId xmlns:a16="http://schemas.microsoft.com/office/drawing/2014/main" id="{8ACA53A8-E521-4B38-BF19-7C96C135F311}"/>
              </a:ext>
            </a:extLst>
          </p:cNvPr>
          <p:cNvSpPr txBox="1"/>
          <p:nvPr/>
        </p:nvSpPr>
        <p:spPr>
          <a:xfrm>
            <a:off x="838200" y="6286309"/>
            <a:ext cx="61416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/>
              <a:t>Fuente: WEO (FMI), Federal Reserve Bank </a:t>
            </a:r>
            <a:r>
              <a:rPr lang="es-CL" sz="1200" dirty="0" err="1"/>
              <a:t>of</a:t>
            </a:r>
            <a:r>
              <a:rPr lang="es-CL" sz="1200" dirty="0"/>
              <a:t> St. Louis.</a:t>
            </a:r>
          </a:p>
        </p:txBody>
      </p:sp>
    </p:spTree>
    <p:extLst>
      <p:ext uri="{BB962C8B-B14F-4D97-AF65-F5344CB8AC3E}">
        <p14:creationId xmlns:p14="http://schemas.microsoft.com/office/powerpoint/2010/main" val="28029225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6C0C1B6-CD1E-4420-B1DE-F4C34F39F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2EF9-308A-49A7-B25F-0A3A3126DB8C}" type="slidenum">
              <a:rPr lang="es-CL" smtClean="0"/>
              <a:pPr/>
              <a:t>23</a:t>
            </a:fld>
            <a:endParaRPr lang="es-CL"/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6F055ECF-8074-4EE7-90B1-6B607C35A3D6}"/>
              </a:ext>
            </a:extLst>
          </p:cNvPr>
          <p:cNvSpPr txBox="1">
            <a:spLocks/>
          </p:cNvSpPr>
          <p:nvPr/>
        </p:nvSpPr>
        <p:spPr>
          <a:xfrm>
            <a:off x="838200" y="15164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/>
              <a:t>Política Monetaria y Fiscal – Zona Euro </a:t>
            </a:r>
            <a:endParaRPr lang="es-419" dirty="0"/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F1A99629-E410-4B56-BF5E-8E5C27E86A0C}"/>
              </a:ext>
            </a:extLst>
          </p:cNvPr>
          <p:cNvCxnSpPr>
            <a:cxnSpLocks/>
          </p:cNvCxnSpPr>
          <p:nvPr/>
        </p:nvCxnSpPr>
        <p:spPr>
          <a:xfrm>
            <a:off x="838200" y="1250604"/>
            <a:ext cx="10515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Marcador de texto 2">
            <a:extLst>
              <a:ext uri="{FF2B5EF4-FFF2-40B4-BE49-F238E27FC236}">
                <a16:creationId xmlns:a16="http://schemas.microsoft.com/office/drawing/2014/main" id="{A69656A0-8CF1-4AE9-9E4C-8ECCC9FC38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1" y="1579184"/>
            <a:ext cx="5157787" cy="452434"/>
          </a:xfrm>
        </p:spPr>
        <p:txBody>
          <a:bodyPr/>
          <a:lstStyle/>
          <a:p>
            <a:pPr algn="ctr"/>
            <a:r>
              <a:rPr lang="es-CL" dirty="0"/>
              <a:t>Activos BC como % del PIB</a:t>
            </a:r>
            <a:endParaRPr lang="es-419" dirty="0"/>
          </a:p>
        </p:txBody>
      </p:sp>
      <p:sp>
        <p:nvSpPr>
          <p:cNvPr id="11" name="Marcador de texto 4">
            <a:extLst>
              <a:ext uri="{FF2B5EF4-FFF2-40B4-BE49-F238E27FC236}">
                <a16:creationId xmlns:a16="http://schemas.microsoft.com/office/drawing/2014/main" id="{87AE960B-9A2E-4DBB-AF9A-057D3AFFE4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9023" y="1579184"/>
            <a:ext cx="5183188" cy="452434"/>
          </a:xfrm>
        </p:spPr>
        <p:txBody>
          <a:bodyPr/>
          <a:lstStyle/>
          <a:p>
            <a:pPr algn="ctr"/>
            <a:r>
              <a:rPr lang="es-CL" dirty="0"/>
              <a:t>Deuda bruta como % del PIB</a:t>
            </a:r>
            <a:endParaRPr lang="es-419" dirty="0"/>
          </a:p>
        </p:txBody>
      </p:sp>
      <p:graphicFrame>
        <p:nvGraphicFramePr>
          <p:cNvPr id="15" name="Marcador de contenido 14">
            <a:extLst>
              <a:ext uri="{FF2B5EF4-FFF2-40B4-BE49-F238E27FC236}">
                <a16:creationId xmlns:a16="http://schemas.microsoft.com/office/drawing/2014/main" id="{3B3BC174-ACBA-4922-B225-442DD87E5404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226319620"/>
              </p:ext>
            </p:extLst>
          </p:nvPr>
        </p:nvGraphicFramePr>
        <p:xfrm>
          <a:off x="6169022" y="2041140"/>
          <a:ext cx="5253037" cy="40560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CuadroTexto 15">
            <a:extLst>
              <a:ext uri="{FF2B5EF4-FFF2-40B4-BE49-F238E27FC236}">
                <a16:creationId xmlns:a16="http://schemas.microsoft.com/office/drawing/2014/main" id="{04FF6BE8-0783-4230-A356-8A88D042921A}"/>
              </a:ext>
            </a:extLst>
          </p:cNvPr>
          <p:cNvSpPr txBox="1"/>
          <p:nvPr/>
        </p:nvSpPr>
        <p:spPr>
          <a:xfrm>
            <a:off x="838200" y="6286309"/>
            <a:ext cx="61416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/>
              <a:t>Fuente: WEO (FMI), elaboración propia a partir de Eurostat y Federal Reserve Bank </a:t>
            </a:r>
            <a:r>
              <a:rPr lang="es-CL" sz="1200" dirty="0" err="1"/>
              <a:t>of</a:t>
            </a:r>
            <a:r>
              <a:rPr lang="es-CL" sz="1200" dirty="0"/>
              <a:t> St. Louis.</a:t>
            </a:r>
          </a:p>
        </p:txBody>
      </p:sp>
      <p:graphicFrame>
        <p:nvGraphicFramePr>
          <p:cNvPr id="12" name="Marcador de contenido 11">
            <a:extLst>
              <a:ext uri="{FF2B5EF4-FFF2-40B4-BE49-F238E27FC236}">
                <a16:creationId xmlns:a16="http://schemas.microsoft.com/office/drawing/2014/main" id="{E797A87D-FDAB-4340-B3BF-B174C26EA1D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95000470"/>
              </p:ext>
            </p:extLst>
          </p:nvPr>
        </p:nvGraphicFramePr>
        <p:xfrm>
          <a:off x="915985" y="2041135"/>
          <a:ext cx="5253037" cy="4056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413568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C6E75D9-AB67-4782-9BD5-6CB550C0F3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1" y="1579184"/>
            <a:ext cx="5157787" cy="452434"/>
          </a:xfrm>
        </p:spPr>
        <p:txBody>
          <a:bodyPr/>
          <a:lstStyle/>
          <a:p>
            <a:pPr algn="ctr"/>
            <a:r>
              <a:rPr lang="es-CL" dirty="0"/>
              <a:t>Activos BC como % del PIB</a:t>
            </a:r>
            <a:endParaRPr lang="es-419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F60E6D4-7788-4C2B-A51E-CFFF3096DD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9023" y="1579184"/>
            <a:ext cx="5183188" cy="452434"/>
          </a:xfrm>
        </p:spPr>
        <p:txBody>
          <a:bodyPr/>
          <a:lstStyle/>
          <a:p>
            <a:pPr algn="ctr"/>
            <a:r>
              <a:rPr lang="es-CL" dirty="0"/>
              <a:t>Deuda bruta como % del PIB</a:t>
            </a:r>
            <a:endParaRPr lang="es-419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4973D78-EAEE-4CFB-A269-78A5E7FC2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2EF9-308A-49A7-B25F-0A3A3126DB8C}" type="slidenum">
              <a:rPr lang="es-CL" smtClean="0"/>
              <a:pPr/>
              <a:t>24</a:t>
            </a:fld>
            <a:endParaRPr lang="es-CL"/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9112EC4A-C2EB-4EB9-BC29-A7B6C55BBDB3}"/>
              </a:ext>
            </a:extLst>
          </p:cNvPr>
          <p:cNvSpPr txBox="1">
            <a:spLocks/>
          </p:cNvSpPr>
          <p:nvPr/>
        </p:nvSpPr>
        <p:spPr>
          <a:xfrm>
            <a:off x="838200" y="15164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/>
              <a:t>Política Monetaria y Fiscal – Japón </a:t>
            </a:r>
            <a:endParaRPr lang="es-419" dirty="0"/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5329A0CC-EE9E-47C2-9FD6-F15BD642277E}"/>
              </a:ext>
            </a:extLst>
          </p:cNvPr>
          <p:cNvCxnSpPr>
            <a:cxnSpLocks/>
          </p:cNvCxnSpPr>
          <p:nvPr/>
        </p:nvCxnSpPr>
        <p:spPr>
          <a:xfrm>
            <a:off x="838200" y="1250604"/>
            <a:ext cx="10515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ACA53A8-E521-4B38-BF19-7C96C135F311}"/>
              </a:ext>
            </a:extLst>
          </p:cNvPr>
          <p:cNvSpPr txBox="1"/>
          <p:nvPr/>
        </p:nvSpPr>
        <p:spPr>
          <a:xfrm>
            <a:off x="838200" y="6286309"/>
            <a:ext cx="61416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/>
              <a:t>Fuente: WEO (FMI), Federal Reserve Bank </a:t>
            </a:r>
            <a:r>
              <a:rPr lang="es-CL" sz="1200" dirty="0" err="1"/>
              <a:t>of</a:t>
            </a:r>
            <a:r>
              <a:rPr lang="es-CL" sz="1200" dirty="0"/>
              <a:t> St. Louis.</a:t>
            </a:r>
          </a:p>
        </p:txBody>
      </p:sp>
      <p:graphicFrame>
        <p:nvGraphicFramePr>
          <p:cNvPr id="13" name="Marcador de contenido 12">
            <a:extLst>
              <a:ext uri="{FF2B5EF4-FFF2-40B4-BE49-F238E27FC236}">
                <a16:creationId xmlns:a16="http://schemas.microsoft.com/office/drawing/2014/main" id="{078A9D10-7CAE-4E1F-B6E7-9AAB8AF1A78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93778362"/>
              </p:ext>
            </p:extLst>
          </p:nvPr>
        </p:nvGraphicFramePr>
        <p:xfrm>
          <a:off x="830259" y="2031618"/>
          <a:ext cx="5256211" cy="40560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Marcador de contenido 13">
            <a:extLst>
              <a:ext uri="{FF2B5EF4-FFF2-40B4-BE49-F238E27FC236}">
                <a16:creationId xmlns:a16="http://schemas.microsoft.com/office/drawing/2014/main" id="{1D633A23-86A8-434C-8FF3-861B70403797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206380534"/>
              </p:ext>
            </p:extLst>
          </p:nvPr>
        </p:nvGraphicFramePr>
        <p:xfrm>
          <a:off x="6169023" y="2031618"/>
          <a:ext cx="5183188" cy="40560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669767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10482631-EC68-483B-8630-DB7B9E81F62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93094"/>
                <a:ext cx="10515600" cy="469340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s-MX" b="1" dirty="0">
                    <a:latin typeface="+mj-lt"/>
                  </a:rPr>
                  <a:t>3)   Pensiones. </a:t>
                </a:r>
              </a:p>
              <a:p>
                <a:pPr marL="995363" indent="-457200"/>
                <a:r>
                  <a:rPr lang="es-MX" dirty="0">
                    <a:latin typeface="+mj-lt"/>
                  </a:rPr>
                  <a:t>¿Cómo financiarlas?</a:t>
                </a:r>
              </a:p>
              <a:p>
                <a:pPr marL="995363" indent="-457200"/>
                <a:r>
                  <a:rPr lang="es-MX" dirty="0">
                    <a:latin typeface="+mj-lt"/>
                  </a:rPr>
                  <a:t>¿Se fortalece la opción de reparto?</a:t>
                </a:r>
              </a:p>
              <a:p>
                <a:pPr marL="538163" indent="0">
                  <a:buNone/>
                </a:pPr>
                <a:r>
                  <a:rPr lang="es-MX" dirty="0">
                    <a:latin typeface="+mj-lt"/>
                  </a:rPr>
                  <a:t>	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419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s-MX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s-419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s-MX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MX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s-MX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≶</m:t>
                    </m:r>
                    <m:r>
                      <a:rPr lang="es-MX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</m:t>
                    </m:r>
                  </m:oMath>
                </a14:m>
                <a:endParaRPr lang="es-MX" dirty="0">
                  <a:latin typeface="+mj-lt"/>
                </a:endParaRPr>
              </a:p>
              <a:p>
                <a:pPr marL="0" indent="0">
                  <a:buNone/>
                </a:pPr>
                <a:endParaRPr lang="es-MX" b="1" dirty="0">
                  <a:latin typeface="+mj-lt"/>
                </a:endParaRPr>
              </a:p>
              <a:p>
                <a:pPr marL="0" indent="0">
                  <a:buNone/>
                </a:pPr>
                <a:r>
                  <a:rPr lang="es-MX" b="1" dirty="0">
                    <a:latin typeface="+mj-lt"/>
                  </a:rPr>
                  <a:t>4) </a:t>
                </a:r>
                <a:r>
                  <a:rPr lang="es-419" b="1" dirty="0">
                    <a:latin typeface="+mj-lt"/>
                  </a:rPr>
                  <a:t>Precio de activos / inestabilidad financiera</a:t>
                </a:r>
              </a:p>
              <a:p>
                <a:pPr marL="0" indent="0">
                  <a:buNone/>
                </a:pPr>
                <a:endParaRPr lang="es-MX" dirty="0">
                  <a:latin typeface="+mj-lt"/>
                </a:endParaRPr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10482631-EC68-483B-8630-DB7B9E81F6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93094"/>
                <a:ext cx="10515600" cy="4693406"/>
              </a:xfrm>
              <a:blipFill>
                <a:blip r:embed="rId2"/>
                <a:stretch>
                  <a:fillRect l="-1217" t="-2078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6ECA97-43F7-4903-AE86-326098C88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2EF9-308A-49A7-B25F-0A3A3126DB8C}" type="slidenum">
              <a:rPr lang="es-CL" smtClean="0"/>
              <a:pPr/>
              <a:t>25</a:t>
            </a:fld>
            <a:endParaRPr lang="es-CL" dirty="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21231F25-031A-408A-B018-08BA2EE2F46D}"/>
              </a:ext>
            </a:extLst>
          </p:cNvPr>
          <p:cNvSpPr txBox="1">
            <a:spLocks/>
          </p:cNvSpPr>
          <p:nvPr/>
        </p:nvSpPr>
        <p:spPr>
          <a:xfrm>
            <a:off x="838200" y="15164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/>
              <a:t>Los grandes temas</a:t>
            </a:r>
            <a:endParaRPr lang="es-419" dirty="0"/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3A912056-D374-4F25-975B-216FD691BCAC}"/>
              </a:ext>
            </a:extLst>
          </p:cNvPr>
          <p:cNvCxnSpPr>
            <a:cxnSpLocks/>
          </p:cNvCxnSpPr>
          <p:nvPr/>
        </p:nvCxnSpPr>
        <p:spPr>
          <a:xfrm>
            <a:off x="838200" y="1250604"/>
            <a:ext cx="10515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40422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733800"/>
            <a:ext cx="9144000" cy="2387589"/>
          </a:xfrm>
        </p:spPr>
        <p:txBody>
          <a:bodyPr>
            <a:normAutofit fontScale="92500" lnSpcReduction="20000"/>
          </a:bodyPr>
          <a:lstStyle/>
          <a:p>
            <a:r>
              <a:rPr lang="es-CL" sz="3200" dirty="0"/>
              <a:t>¿Tasas “bajas por largo tiempo” o tasas “muy bajas por muy largo tiempo”?</a:t>
            </a:r>
          </a:p>
          <a:p>
            <a:endParaRPr lang="es-CL" i="1" dirty="0"/>
          </a:p>
          <a:p>
            <a:r>
              <a:rPr lang="es-CL" dirty="0"/>
              <a:t>Rodrigo Vergara</a:t>
            </a:r>
          </a:p>
          <a:p>
            <a:r>
              <a:rPr lang="es-CL" dirty="0"/>
              <a:t>Centro de Estudios Públicos</a:t>
            </a:r>
          </a:p>
          <a:p>
            <a:r>
              <a:rPr lang="es-CL" dirty="0"/>
              <a:t>30 de septiembre de 2019</a:t>
            </a:r>
          </a:p>
        </p:txBody>
      </p:sp>
      <p:cxnSp>
        <p:nvCxnSpPr>
          <p:cNvPr id="5" name="Conector recto 4"/>
          <p:cNvCxnSpPr/>
          <p:nvPr/>
        </p:nvCxnSpPr>
        <p:spPr>
          <a:xfrm>
            <a:off x="1600200" y="3631223"/>
            <a:ext cx="9067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2EF9-308A-49A7-B25F-0A3A3126DB8C}" type="slidenum">
              <a:rPr lang="es-CL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26</a:t>
            </a:fld>
            <a:endParaRPr lang="es-CL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6D77DA73-7B3E-4FB1-8581-4EDE4EA26707}"/>
              </a:ext>
            </a:extLst>
          </p:cNvPr>
          <p:cNvSpPr txBox="1">
            <a:spLocks/>
          </p:cNvSpPr>
          <p:nvPr/>
        </p:nvSpPr>
        <p:spPr>
          <a:xfrm>
            <a:off x="1676400" y="127476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/>
              <a:t>“Low </a:t>
            </a:r>
            <a:r>
              <a:rPr lang="es-CL" dirty="0" err="1"/>
              <a:t>for</a:t>
            </a:r>
            <a:r>
              <a:rPr lang="es-CL" dirty="0"/>
              <a:t> </a:t>
            </a:r>
            <a:r>
              <a:rPr lang="es-CL" dirty="0" err="1"/>
              <a:t>long</a:t>
            </a:r>
            <a:r>
              <a:rPr lang="es-CL" dirty="0"/>
              <a:t>” </a:t>
            </a:r>
            <a:r>
              <a:rPr lang="es-CL" dirty="0" err="1"/>
              <a:t>or</a:t>
            </a:r>
            <a:r>
              <a:rPr lang="es-CL" dirty="0"/>
              <a:t> “</a:t>
            </a:r>
            <a:r>
              <a:rPr lang="es-CL" b="1" dirty="0" err="1"/>
              <a:t>very</a:t>
            </a:r>
            <a:r>
              <a:rPr lang="es-CL" dirty="0"/>
              <a:t> </a:t>
            </a:r>
            <a:r>
              <a:rPr lang="es-CL" dirty="0" err="1"/>
              <a:t>low</a:t>
            </a:r>
            <a:r>
              <a:rPr lang="es-CL" dirty="0"/>
              <a:t> </a:t>
            </a:r>
            <a:r>
              <a:rPr lang="es-CL" dirty="0" err="1"/>
              <a:t>for</a:t>
            </a:r>
            <a:r>
              <a:rPr lang="es-CL" dirty="0"/>
              <a:t> </a:t>
            </a:r>
            <a:r>
              <a:rPr lang="es-CL" b="1" dirty="0" err="1"/>
              <a:t>very</a:t>
            </a:r>
            <a:r>
              <a:rPr lang="es-CL" dirty="0"/>
              <a:t> </a:t>
            </a:r>
            <a:r>
              <a:rPr lang="es-CL" dirty="0" err="1"/>
              <a:t>long</a:t>
            </a:r>
            <a:r>
              <a:rPr lang="es-CL" dirty="0"/>
              <a:t>”?</a:t>
            </a:r>
          </a:p>
        </p:txBody>
      </p:sp>
    </p:spTree>
    <p:extLst>
      <p:ext uri="{BB962C8B-B14F-4D97-AF65-F5344CB8AC3E}">
        <p14:creationId xmlns:p14="http://schemas.microsoft.com/office/powerpoint/2010/main" val="969251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490217C-69A7-4F11-ADEA-BA8D176C5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2EF9-308A-49A7-B25F-0A3A3126DB8C}" type="slidenum">
              <a:rPr lang="es-CL" smtClean="0"/>
              <a:pPr/>
              <a:t>3</a:t>
            </a:fld>
            <a:endParaRPr lang="es-CL"/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BB364332-5535-40A9-8181-AEAF28F913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2269939"/>
              </p:ext>
            </p:extLst>
          </p:nvPr>
        </p:nvGraphicFramePr>
        <p:xfrm>
          <a:off x="838200" y="1776829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ítulo 1">
            <a:extLst>
              <a:ext uri="{FF2B5EF4-FFF2-40B4-BE49-F238E27FC236}">
                <a16:creationId xmlns:a16="http://schemas.microsoft.com/office/drawing/2014/main" id="{2FFB6C95-D9C2-46CB-82FF-DDA08F0F92B0}"/>
              </a:ext>
            </a:extLst>
          </p:cNvPr>
          <p:cNvSpPr txBox="1">
            <a:spLocks/>
          </p:cNvSpPr>
          <p:nvPr/>
        </p:nvSpPr>
        <p:spPr>
          <a:xfrm>
            <a:off x="838200" y="22308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/>
              <a:t>Tasa bonos soberanos a 10 años – Alemania</a:t>
            </a:r>
            <a:endParaRPr lang="es-419" dirty="0"/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6D87ED8-B230-478B-AE4F-0F34460EA935}"/>
              </a:ext>
            </a:extLst>
          </p:cNvPr>
          <p:cNvCxnSpPr>
            <a:cxnSpLocks/>
          </p:cNvCxnSpPr>
          <p:nvPr/>
        </p:nvCxnSpPr>
        <p:spPr>
          <a:xfrm>
            <a:off x="838200" y="1250604"/>
            <a:ext cx="10515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42FADD6F-C2D1-4AC2-9159-CC4DC1304B5C}"/>
              </a:ext>
            </a:extLst>
          </p:cNvPr>
          <p:cNvSpPr txBox="1"/>
          <p:nvPr/>
        </p:nvSpPr>
        <p:spPr>
          <a:xfrm>
            <a:off x="838200" y="6286309"/>
            <a:ext cx="61416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/>
              <a:t>Nota: * Actualizado al 27 de septiembre. Fuente: Banco Central de Chile, Bloomberg.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174769A-D544-4A93-99C5-A62C0CBC3DC2}"/>
              </a:ext>
            </a:extLst>
          </p:cNvPr>
          <p:cNvSpPr txBox="1"/>
          <p:nvPr/>
        </p:nvSpPr>
        <p:spPr>
          <a:xfrm>
            <a:off x="11178759" y="4867236"/>
            <a:ext cx="1109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b="1" dirty="0">
                <a:solidFill>
                  <a:schemeClr val="accent5"/>
                </a:solidFill>
              </a:rPr>
              <a:t>-0,58*</a:t>
            </a:r>
          </a:p>
        </p:txBody>
      </p:sp>
    </p:spTree>
    <p:extLst>
      <p:ext uri="{BB962C8B-B14F-4D97-AF65-F5344CB8AC3E}">
        <p14:creationId xmlns:p14="http://schemas.microsoft.com/office/powerpoint/2010/main" val="3556964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95FC9D2-F78B-4512-AB21-93DCA4CF7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2EF9-308A-49A7-B25F-0A3A3126DB8C}" type="slidenum">
              <a:rPr lang="es-CL" smtClean="0"/>
              <a:pPr/>
              <a:t>4</a:t>
            </a:fld>
            <a:endParaRPr lang="es-CL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72725467-C1EB-415E-A3AD-29194049CC76}"/>
              </a:ext>
            </a:extLst>
          </p:cNvPr>
          <p:cNvSpPr txBox="1">
            <a:spLocks/>
          </p:cNvSpPr>
          <p:nvPr/>
        </p:nvSpPr>
        <p:spPr>
          <a:xfrm>
            <a:off x="838200" y="22308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/>
              <a:t>Tasa bonos soberanos a 10 años – Japón</a:t>
            </a:r>
            <a:endParaRPr lang="es-419" dirty="0"/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DBC4EBB7-8A58-48A4-99CC-16EA5F3E147B}"/>
              </a:ext>
            </a:extLst>
          </p:cNvPr>
          <p:cNvCxnSpPr>
            <a:cxnSpLocks/>
          </p:cNvCxnSpPr>
          <p:nvPr/>
        </p:nvCxnSpPr>
        <p:spPr>
          <a:xfrm>
            <a:off x="838200" y="1250604"/>
            <a:ext cx="10515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>
            <a:extLst>
              <a:ext uri="{FF2B5EF4-FFF2-40B4-BE49-F238E27FC236}">
                <a16:creationId xmlns:a16="http://schemas.microsoft.com/office/drawing/2014/main" id="{DB662325-7868-4F8F-A561-C4C4B88E6E34}"/>
              </a:ext>
            </a:extLst>
          </p:cNvPr>
          <p:cNvSpPr txBox="1"/>
          <p:nvPr/>
        </p:nvSpPr>
        <p:spPr>
          <a:xfrm>
            <a:off x="838200" y="6286309"/>
            <a:ext cx="61416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/>
              <a:t>Nota: * Actualizado al 27 de septiembre. Fuente: Banco Central de Chile, Bloomberg.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591BAFE0-A268-4B45-8844-FDFF0B09611E}"/>
              </a:ext>
            </a:extLst>
          </p:cNvPr>
          <p:cNvSpPr txBox="1"/>
          <p:nvPr/>
        </p:nvSpPr>
        <p:spPr>
          <a:xfrm>
            <a:off x="11178759" y="4867236"/>
            <a:ext cx="1109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b="1" dirty="0">
                <a:solidFill>
                  <a:schemeClr val="accent5"/>
                </a:solidFill>
              </a:rPr>
              <a:t>-0,25*</a:t>
            </a:r>
          </a:p>
        </p:txBody>
      </p:sp>
      <p:graphicFrame>
        <p:nvGraphicFramePr>
          <p:cNvPr id="9" name="Marcador de contenido 8">
            <a:extLst>
              <a:ext uri="{FF2B5EF4-FFF2-40B4-BE49-F238E27FC236}">
                <a16:creationId xmlns:a16="http://schemas.microsoft.com/office/drawing/2014/main" id="{284C7BE5-25FA-4112-B547-0EDE4E1BC8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239829"/>
              </p:ext>
            </p:extLst>
          </p:nvPr>
        </p:nvGraphicFramePr>
        <p:xfrm>
          <a:off x="838200" y="1741807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14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ED548BA-8C69-4A01-BE33-F394CA2D6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2EF9-308A-49A7-B25F-0A3A3126DB8C}" type="slidenum">
              <a:rPr lang="es-CL" smtClean="0"/>
              <a:pPr/>
              <a:t>5</a:t>
            </a:fld>
            <a:endParaRPr lang="es-CL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374AD12-B12D-46FB-B13C-DF3F89E250BE}"/>
              </a:ext>
            </a:extLst>
          </p:cNvPr>
          <p:cNvSpPr txBox="1"/>
          <p:nvPr/>
        </p:nvSpPr>
        <p:spPr>
          <a:xfrm>
            <a:off x="838199" y="6286309"/>
            <a:ext cx="105822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/>
              <a:t>Notas: *Actualizado al 27 de septiembre; elaboración propia para período previo a 2003. Fuente: Banco Central de Chile, Federal Reserve Bank </a:t>
            </a:r>
            <a:r>
              <a:rPr lang="es-CL" sz="1200" dirty="0" err="1"/>
              <a:t>of</a:t>
            </a:r>
            <a:r>
              <a:rPr lang="es-CL" sz="1200" dirty="0"/>
              <a:t> St. Louis, Bloomberg.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6A9A4CCA-905F-489E-9D80-118C9C59F54E}"/>
              </a:ext>
            </a:extLst>
          </p:cNvPr>
          <p:cNvSpPr txBox="1">
            <a:spLocks/>
          </p:cNvSpPr>
          <p:nvPr/>
        </p:nvSpPr>
        <p:spPr>
          <a:xfrm>
            <a:off x="838200" y="22308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/>
              <a:t>Tasa real bonos soberanos a 10 años – EEUU</a:t>
            </a:r>
            <a:endParaRPr lang="es-419" dirty="0"/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0A099C94-5F4E-4815-A15A-ABA8D55FD9F2}"/>
              </a:ext>
            </a:extLst>
          </p:cNvPr>
          <p:cNvCxnSpPr>
            <a:cxnSpLocks/>
          </p:cNvCxnSpPr>
          <p:nvPr/>
        </p:nvCxnSpPr>
        <p:spPr>
          <a:xfrm>
            <a:off x="838200" y="1250604"/>
            <a:ext cx="10515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Marcador de contenido 8">
            <a:extLst>
              <a:ext uri="{FF2B5EF4-FFF2-40B4-BE49-F238E27FC236}">
                <a16:creationId xmlns:a16="http://schemas.microsoft.com/office/drawing/2014/main" id="{232F7342-6F2B-4C30-AA2A-C0703F0C8B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6102907"/>
              </p:ext>
            </p:extLst>
          </p:nvPr>
        </p:nvGraphicFramePr>
        <p:xfrm>
          <a:off x="838200" y="1741807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id="{2EBA85DA-AFC1-4114-BC7D-9FACF1677F3A}"/>
              </a:ext>
            </a:extLst>
          </p:cNvPr>
          <p:cNvSpPr txBox="1"/>
          <p:nvPr/>
        </p:nvSpPr>
        <p:spPr>
          <a:xfrm>
            <a:off x="11254959" y="4581486"/>
            <a:ext cx="1109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b="1" dirty="0">
                <a:solidFill>
                  <a:schemeClr val="accent5"/>
                </a:solidFill>
              </a:rPr>
              <a:t>0,12*</a:t>
            </a:r>
          </a:p>
        </p:txBody>
      </p:sp>
    </p:spTree>
    <p:extLst>
      <p:ext uri="{BB962C8B-B14F-4D97-AF65-F5344CB8AC3E}">
        <p14:creationId xmlns:p14="http://schemas.microsoft.com/office/powerpoint/2010/main" val="2780762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21D1C52-6851-48DC-92E7-05DF1F95E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2EF9-308A-49A7-B25F-0A3A3126DB8C}" type="slidenum">
              <a:rPr lang="es-CL" smtClean="0"/>
              <a:pPr/>
              <a:t>6</a:t>
            </a:fld>
            <a:endParaRPr lang="es-CL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E0EAB706-701F-45D2-BDC3-D55151FF486E}"/>
              </a:ext>
            </a:extLst>
          </p:cNvPr>
          <p:cNvSpPr txBox="1">
            <a:spLocks/>
          </p:cNvSpPr>
          <p:nvPr/>
        </p:nvSpPr>
        <p:spPr>
          <a:xfrm>
            <a:off x="838200" y="22308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/>
              <a:t>Tasas de interés a 10 años </a:t>
            </a:r>
            <a:r>
              <a:rPr lang="es-CL" dirty="0" err="1"/>
              <a:t>BCCh</a:t>
            </a:r>
            <a:r>
              <a:rPr lang="es-CL" dirty="0"/>
              <a:t> – Pesos </a:t>
            </a:r>
            <a:endParaRPr lang="es-419" dirty="0"/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63680855-FF09-4F28-A960-61F4929DCB74}"/>
              </a:ext>
            </a:extLst>
          </p:cNvPr>
          <p:cNvCxnSpPr>
            <a:cxnSpLocks/>
          </p:cNvCxnSpPr>
          <p:nvPr/>
        </p:nvCxnSpPr>
        <p:spPr>
          <a:xfrm>
            <a:off x="838200" y="1250604"/>
            <a:ext cx="10515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adroTexto 8">
            <a:extLst>
              <a:ext uri="{FF2B5EF4-FFF2-40B4-BE49-F238E27FC236}">
                <a16:creationId xmlns:a16="http://schemas.microsoft.com/office/drawing/2014/main" id="{9B7F30F2-DAF3-4AAD-8A63-36B0D6C6A7FC}"/>
              </a:ext>
            </a:extLst>
          </p:cNvPr>
          <p:cNvSpPr txBox="1"/>
          <p:nvPr/>
        </p:nvSpPr>
        <p:spPr>
          <a:xfrm>
            <a:off x="838200" y="6286309"/>
            <a:ext cx="61416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/>
              <a:t>Nota: Actualizado al 27 de septiembre. Fuente: Banco Central de Chile.</a:t>
            </a: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:a16="http://schemas.microsoft.com/office/drawing/2014/main" id="{2BC8E403-7C9C-4D37-AF71-A0CDBAA239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2056251"/>
              </p:ext>
            </p:extLst>
          </p:nvPr>
        </p:nvGraphicFramePr>
        <p:xfrm>
          <a:off x="838200" y="1741807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78631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21D1C52-6851-48DC-92E7-05DF1F95E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2EF9-308A-49A7-B25F-0A3A3126DB8C}" type="slidenum">
              <a:rPr lang="es-CL" smtClean="0"/>
              <a:pPr/>
              <a:t>7</a:t>
            </a:fld>
            <a:endParaRPr lang="es-CL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E0EAB706-701F-45D2-BDC3-D55151FF486E}"/>
              </a:ext>
            </a:extLst>
          </p:cNvPr>
          <p:cNvSpPr txBox="1">
            <a:spLocks/>
          </p:cNvSpPr>
          <p:nvPr/>
        </p:nvSpPr>
        <p:spPr>
          <a:xfrm>
            <a:off x="838200" y="22308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/>
              <a:t>Tasas de interés a 10 años </a:t>
            </a:r>
            <a:r>
              <a:rPr lang="es-CL" dirty="0" err="1"/>
              <a:t>BCCh</a:t>
            </a:r>
            <a:r>
              <a:rPr lang="es-CL" dirty="0"/>
              <a:t> – Pesos </a:t>
            </a:r>
            <a:endParaRPr lang="es-419" dirty="0"/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63680855-FF09-4F28-A960-61F4929DCB74}"/>
              </a:ext>
            </a:extLst>
          </p:cNvPr>
          <p:cNvCxnSpPr>
            <a:cxnSpLocks/>
          </p:cNvCxnSpPr>
          <p:nvPr/>
        </p:nvCxnSpPr>
        <p:spPr>
          <a:xfrm>
            <a:off x="838200" y="1250604"/>
            <a:ext cx="10515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adroTexto 8">
            <a:extLst>
              <a:ext uri="{FF2B5EF4-FFF2-40B4-BE49-F238E27FC236}">
                <a16:creationId xmlns:a16="http://schemas.microsoft.com/office/drawing/2014/main" id="{9B7F30F2-DAF3-4AAD-8A63-36B0D6C6A7FC}"/>
              </a:ext>
            </a:extLst>
          </p:cNvPr>
          <p:cNvSpPr txBox="1"/>
          <p:nvPr/>
        </p:nvSpPr>
        <p:spPr>
          <a:xfrm>
            <a:off x="838200" y="6286309"/>
            <a:ext cx="61416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/>
              <a:t>Nota: Actualizado al 27 de septiembre. Fuente: Banco Central de Chile.</a:t>
            </a: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:a16="http://schemas.microsoft.com/office/drawing/2014/main" id="{2BC8E403-7C9C-4D37-AF71-A0CDBAA239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0440412"/>
              </p:ext>
            </p:extLst>
          </p:nvPr>
        </p:nvGraphicFramePr>
        <p:xfrm>
          <a:off x="838200" y="1741807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4092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A0D6511-A0D7-405D-8362-B403373EE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2EF9-308A-49A7-B25F-0A3A3126DB8C}" type="slidenum">
              <a:rPr lang="es-CL" smtClean="0"/>
              <a:pPr/>
              <a:t>8</a:t>
            </a:fld>
            <a:endParaRPr lang="es-CL"/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17CE9C88-0363-4D0C-AFD5-EA65FFDB67E9}"/>
              </a:ext>
            </a:extLst>
          </p:cNvPr>
          <p:cNvSpPr txBox="1">
            <a:spLocks/>
          </p:cNvSpPr>
          <p:nvPr/>
        </p:nvSpPr>
        <p:spPr>
          <a:xfrm>
            <a:off x="838200" y="22308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/>
              <a:t>Tasas de interés </a:t>
            </a:r>
            <a:r>
              <a:rPr lang="es-CL" dirty="0" err="1"/>
              <a:t>BCCh</a:t>
            </a:r>
            <a:r>
              <a:rPr lang="es-CL" dirty="0"/>
              <a:t> – UF </a:t>
            </a:r>
            <a:endParaRPr lang="es-419" dirty="0"/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B3A99088-2EE4-4066-A892-665D6C360ACA}"/>
              </a:ext>
            </a:extLst>
          </p:cNvPr>
          <p:cNvCxnSpPr>
            <a:cxnSpLocks/>
          </p:cNvCxnSpPr>
          <p:nvPr/>
        </p:nvCxnSpPr>
        <p:spPr>
          <a:xfrm>
            <a:off x="838200" y="1250604"/>
            <a:ext cx="10515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adroTexto 13">
            <a:extLst>
              <a:ext uri="{FF2B5EF4-FFF2-40B4-BE49-F238E27FC236}">
                <a16:creationId xmlns:a16="http://schemas.microsoft.com/office/drawing/2014/main" id="{004AE812-DABD-4F2F-942F-E1966C9B486C}"/>
              </a:ext>
            </a:extLst>
          </p:cNvPr>
          <p:cNvSpPr txBox="1"/>
          <p:nvPr/>
        </p:nvSpPr>
        <p:spPr>
          <a:xfrm>
            <a:off x="838200" y="6286309"/>
            <a:ext cx="10515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/>
              <a:t>Nota: Actualizado al 27 de septiembre; para el período previo a 2003 se utilizaron las tasas de los PRC a 20 años. Fuente: Banco Central de Chile.</a:t>
            </a:r>
          </a:p>
        </p:txBody>
      </p:sp>
      <p:graphicFrame>
        <p:nvGraphicFramePr>
          <p:cNvPr id="9" name="Marcador de contenido 8">
            <a:extLst>
              <a:ext uri="{FF2B5EF4-FFF2-40B4-BE49-F238E27FC236}">
                <a16:creationId xmlns:a16="http://schemas.microsoft.com/office/drawing/2014/main" id="{703870EF-7935-427A-8278-C55BE822FA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6567215"/>
              </p:ext>
            </p:extLst>
          </p:nvPr>
        </p:nvGraphicFramePr>
        <p:xfrm>
          <a:off x="838200" y="1741807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9999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A0D6511-A0D7-405D-8362-B403373EE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2EF9-308A-49A7-B25F-0A3A3126DB8C}" type="slidenum">
              <a:rPr lang="es-CL" smtClean="0"/>
              <a:pPr/>
              <a:t>9</a:t>
            </a:fld>
            <a:endParaRPr lang="es-CL"/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17CE9C88-0363-4D0C-AFD5-EA65FFDB67E9}"/>
              </a:ext>
            </a:extLst>
          </p:cNvPr>
          <p:cNvSpPr txBox="1">
            <a:spLocks/>
          </p:cNvSpPr>
          <p:nvPr/>
        </p:nvSpPr>
        <p:spPr>
          <a:xfrm>
            <a:off x="838200" y="22308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/>
              <a:t>Tasas de interés </a:t>
            </a:r>
            <a:r>
              <a:rPr lang="es-CL" dirty="0" err="1"/>
              <a:t>BCCh</a:t>
            </a:r>
            <a:r>
              <a:rPr lang="es-CL" dirty="0"/>
              <a:t> – UF </a:t>
            </a:r>
            <a:endParaRPr lang="es-419" dirty="0"/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B3A99088-2EE4-4066-A892-665D6C360ACA}"/>
              </a:ext>
            </a:extLst>
          </p:cNvPr>
          <p:cNvCxnSpPr>
            <a:cxnSpLocks/>
          </p:cNvCxnSpPr>
          <p:nvPr/>
        </p:nvCxnSpPr>
        <p:spPr>
          <a:xfrm>
            <a:off x="838200" y="1250604"/>
            <a:ext cx="10515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Marcador de contenido 8">
            <a:extLst>
              <a:ext uri="{FF2B5EF4-FFF2-40B4-BE49-F238E27FC236}">
                <a16:creationId xmlns:a16="http://schemas.microsoft.com/office/drawing/2014/main" id="{AC0B3425-CC54-4347-BC0B-85094E3FED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7553682"/>
              </p:ext>
            </p:extLst>
          </p:nvPr>
        </p:nvGraphicFramePr>
        <p:xfrm>
          <a:off x="838200" y="1741807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0A7D7D9C-C2E9-45A2-8900-6335775C6B15}"/>
              </a:ext>
            </a:extLst>
          </p:cNvPr>
          <p:cNvSpPr txBox="1"/>
          <p:nvPr/>
        </p:nvSpPr>
        <p:spPr>
          <a:xfrm>
            <a:off x="838200" y="6286309"/>
            <a:ext cx="10515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/>
              <a:t>Nota: Actualizado al 27 de septiembre. Fuente: Banco Central de Chile, Federal Reserve Bank </a:t>
            </a:r>
            <a:r>
              <a:rPr lang="es-CL" sz="1200" dirty="0" err="1"/>
              <a:t>of</a:t>
            </a:r>
            <a:r>
              <a:rPr lang="es-CL" sz="1200" dirty="0"/>
              <a:t> St. Louis.</a:t>
            </a:r>
          </a:p>
        </p:txBody>
      </p:sp>
    </p:spTree>
    <p:extLst>
      <p:ext uri="{BB962C8B-B14F-4D97-AF65-F5344CB8AC3E}">
        <p14:creationId xmlns:p14="http://schemas.microsoft.com/office/powerpoint/2010/main" val="11877094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27911</TotalTime>
  <Words>875</Words>
  <Application>Microsoft Office PowerPoint</Application>
  <PresentationFormat>Panorámica</PresentationFormat>
  <Paragraphs>125</Paragraphs>
  <Slides>26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Rodrigo Vergara</dc:creator>
  <cp:lastModifiedBy>Centro de Estudios Públicos</cp:lastModifiedBy>
  <cp:revision>2654</cp:revision>
  <cp:lastPrinted>2018-08-10T20:18:03Z</cp:lastPrinted>
  <dcterms:created xsi:type="dcterms:W3CDTF">2017-01-07T15:14:55Z</dcterms:created>
  <dcterms:modified xsi:type="dcterms:W3CDTF">2019-09-29T20:58:48Z</dcterms:modified>
</cp:coreProperties>
</file>