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8" r:id="rId5"/>
  </p:sldIdLst>
  <p:sldSz cx="10799763" cy="3419475"/>
  <p:notesSz cx="19685000" cy="5588000"/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0FE1F9-B4BC-AB46-BB45-FCDD75095C4B}" v="5" dt="2026-01-19T20:16:40.84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4"/>
    <p:restoredTop sz="94452"/>
  </p:normalViewPr>
  <p:slideViewPr>
    <p:cSldViewPr>
      <p:cViewPr varScale="1">
        <p:scale>
          <a:sx n="158" d="100"/>
          <a:sy n="158" d="100"/>
        </p:scale>
        <p:origin x="224" y="96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ía Florencia Martínez Valdés" userId="6bd09100-9fb0-4b2c-a714-0b06f87a245f" providerId="ADAL" clId="{38B3507B-18B4-5E52-89DC-E10411B2E34D}"/>
    <pc:docChg chg="undo custSel addSld delSld modSld modMainMaster">
      <pc:chgData name="María Florencia Martínez Valdés" userId="6bd09100-9fb0-4b2c-a714-0b06f87a245f" providerId="ADAL" clId="{38B3507B-18B4-5E52-89DC-E10411B2E34D}" dt="2026-01-19T20:17:04.800" v="1377" actId="2696"/>
      <pc:docMkLst>
        <pc:docMk/>
      </pc:docMkLst>
      <pc:sldChg chg="addSp delSp modSp mod setBg">
        <pc:chgData name="María Florencia Martínez Valdés" userId="6bd09100-9fb0-4b2c-a714-0b06f87a245f" providerId="ADAL" clId="{38B3507B-18B4-5E52-89DC-E10411B2E34D}" dt="2026-01-19T20:16:58.708" v="1361" actId="20577"/>
        <pc:sldMkLst>
          <pc:docMk/>
          <pc:sldMk cId="3876657826" sldId="258"/>
        </pc:sldMkLst>
        <pc:spChg chg="mod">
          <ac:chgData name="María Florencia Martínez Valdés" userId="6bd09100-9fb0-4b2c-a714-0b06f87a245f" providerId="ADAL" clId="{38B3507B-18B4-5E52-89DC-E10411B2E34D}" dt="2026-01-19T20:16:43.375" v="1329" actId="20577"/>
          <ac:spMkLst>
            <pc:docMk/>
            <pc:sldMk cId="3876657826" sldId="258"/>
            <ac:spMk id="75" creationId="{C1DCA600-0EA1-54F2-B7BF-A88060499DB8}"/>
          </ac:spMkLst>
        </pc:spChg>
        <pc:spChg chg="mod">
          <ac:chgData name="María Florencia Martínez Valdés" userId="6bd09100-9fb0-4b2c-a714-0b06f87a245f" providerId="ADAL" clId="{38B3507B-18B4-5E52-89DC-E10411B2E34D}" dt="2026-01-19T20:16:58.708" v="1361" actId="20577"/>
          <ac:spMkLst>
            <pc:docMk/>
            <pc:sldMk cId="3876657826" sldId="258"/>
            <ac:spMk id="76" creationId="{5001529B-C0C2-814C-C9A4-6006097ABE91}"/>
          </ac:spMkLst>
        </pc:spChg>
        <pc:spChg chg="mod">
          <ac:chgData name="María Florencia Martínez Valdés" userId="6bd09100-9fb0-4b2c-a714-0b06f87a245f" providerId="ADAL" clId="{38B3507B-18B4-5E52-89DC-E10411B2E34D}" dt="2026-01-19T20:16:53.842" v="1357" actId="20577"/>
          <ac:spMkLst>
            <pc:docMk/>
            <pc:sldMk cId="3876657826" sldId="258"/>
            <ac:spMk id="77" creationId="{5BD8C87D-8456-6F21-A7FB-686473C2ED50}"/>
          </ac:spMkLst>
        </pc:spChg>
      </pc:sldChg>
      <pc:sldChg chg="del">
        <pc:chgData name="María Florencia Martínez Valdés" userId="6bd09100-9fb0-4b2c-a714-0b06f87a245f" providerId="ADAL" clId="{38B3507B-18B4-5E52-89DC-E10411B2E34D}" dt="2026-01-19T20:17:04.751" v="1362" actId="2696"/>
        <pc:sldMkLst>
          <pc:docMk/>
          <pc:sldMk cId="2384649123" sldId="259"/>
        </pc:sldMkLst>
      </pc:sldChg>
      <pc:sldChg chg="del">
        <pc:chgData name="María Florencia Martínez Valdés" userId="6bd09100-9fb0-4b2c-a714-0b06f87a245f" providerId="ADAL" clId="{38B3507B-18B4-5E52-89DC-E10411B2E34D}" dt="2026-01-19T20:17:04.766" v="1366" actId="2696"/>
        <pc:sldMkLst>
          <pc:docMk/>
          <pc:sldMk cId="3609351390" sldId="260"/>
        </pc:sldMkLst>
      </pc:sldChg>
      <pc:sldChg chg="del">
        <pc:chgData name="María Florencia Martínez Valdés" userId="6bd09100-9fb0-4b2c-a714-0b06f87a245f" providerId="ADAL" clId="{38B3507B-18B4-5E52-89DC-E10411B2E34D}" dt="2026-01-19T20:17:04.753" v="1363" actId="2696"/>
        <pc:sldMkLst>
          <pc:docMk/>
          <pc:sldMk cId="2221144563" sldId="261"/>
        </pc:sldMkLst>
      </pc:sldChg>
      <pc:sldChg chg="del">
        <pc:chgData name="María Florencia Martínez Valdés" userId="6bd09100-9fb0-4b2c-a714-0b06f87a245f" providerId="ADAL" clId="{38B3507B-18B4-5E52-89DC-E10411B2E34D}" dt="2026-01-19T20:17:04.800" v="1377" actId="2696"/>
        <pc:sldMkLst>
          <pc:docMk/>
          <pc:sldMk cId="3397968480" sldId="262"/>
        </pc:sldMkLst>
      </pc:sldChg>
      <pc:sldChg chg="del">
        <pc:chgData name="María Florencia Martínez Valdés" userId="6bd09100-9fb0-4b2c-a714-0b06f87a245f" providerId="ADAL" clId="{38B3507B-18B4-5E52-89DC-E10411B2E34D}" dt="2026-01-19T20:17:04.777" v="1368" actId="2696"/>
        <pc:sldMkLst>
          <pc:docMk/>
          <pc:sldMk cId="1505200980" sldId="263"/>
        </pc:sldMkLst>
      </pc:sldChg>
      <pc:sldChg chg="del">
        <pc:chgData name="María Florencia Martínez Valdés" userId="6bd09100-9fb0-4b2c-a714-0b06f87a245f" providerId="ADAL" clId="{38B3507B-18B4-5E52-89DC-E10411B2E34D}" dt="2026-01-19T20:17:04.785" v="1372" actId="2696"/>
        <pc:sldMkLst>
          <pc:docMk/>
          <pc:sldMk cId="1419582365" sldId="264"/>
        </pc:sldMkLst>
      </pc:sldChg>
      <pc:sldChg chg="del">
        <pc:chgData name="María Florencia Martínez Valdés" userId="6bd09100-9fb0-4b2c-a714-0b06f87a245f" providerId="ADAL" clId="{38B3507B-18B4-5E52-89DC-E10411B2E34D}" dt="2026-01-19T20:17:04.792" v="1376" actId="2696"/>
        <pc:sldMkLst>
          <pc:docMk/>
          <pc:sldMk cId="2910429850" sldId="265"/>
        </pc:sldMkLst>
      </pc:sldChg>
      <pc:sldChg chg="del">
        <pc:chgData name="María Florencia Martínez Valdés" userId="6bd09100-9fb0-4b2c-a714-0b06f87a245f" providerId="ADAL" clId="{38B3507B-18B4-5E52-89DC-E10411B2E34D}" dt="2026-01-19T20:17:04.787" v="1373" actId="2696"/>
        <pc:sldMkLst>
          <pc:docMk/>
          <pc:sldMk cId="2860088694" sldId="267"/>
        </pc:sldMkLst>
      </pc:sldChg>
      <pc:sldChg chg="del">
        <pc:chgData name="María Florencia Martínez Valdés" userId="6bd09100-9fb0-4b2c-a714-0b06f87a245f" providerId="ADAL" clId="{38B3507B-18B4-5E52-89DC-E10411B2E34D}" dt="2026-01-19T20:17:04.791" v="1375" actId="2696"/>
        <pc:sldMkLst>
          <pc:docMk/>
          <pc:sldMk cId="3998727217" sldId="268"/>
        </pc:sldMkLst>
      </pc:sldChg>
      <pc:sldChg chg="del">
        <pc:chgData name="María Florencia Martínez Valdés" userId="6bd09100-9fb0-4b2c-a714-0b06f87a245f" providerId="ADAL" clId="{38B3507B-18B4-5E52-89DC-E10411B2E34D}" dt="2026-01-19T20:17:04.781" v="1370" actId="2696"/>
        <pc:sldMkLst>
          <pc:docMk/>
          <pc:sldMk cId="2211881812" sldId="269"/>
        </pc:sldMkLst>
      </pc:sldChg>
      <pc:sldChg chg="del">
        <pc:chgData name="María Florencia Martínez Valdés" userId="6bd09100-9fb0-4b2c-a714-0b06f87a245f" providerId="ADAL" clId="{38B3507B-18B4-5E52-89DC-E10411B2E34D}" dt="2026-01-19T20:17:04.768" v="1367" actId="2696"/>
        <pc:sldMkLst>
          <pc:docMk/>
          <pc:sldMk cId="2348345837" sldId="270"/>
        </pc:sldMkLst>
      </pc:sldChg>
      <pc:sldChg chg="del">
        <pc:chgData name="María Florencia Martínez Valdés" userId="6bd09100-9fb0-4b2c-a714-0b06f87a245f" providerId="ADAL" clId="{38B3507B-18B4-5E52-89DC-E10411B2E34D}" dt="2026-01-19T20:17:04.779" v="1369" actId="2696"/>
        <pc:sldMkLst>
          <pc:docMk/>
          <pc:sldMk cId="1684615378" sldId="271"/>
        </pc:sldMkLst>
      </pc:sldChg>
      <pc:sldChg chg="del">
        <pc:chgData name="María Florencia Martínez Valdés" userId="6bd09100-9fb0-4b2c-a714-0b06f87a245f" providerId="ADAL" clId="{38B3507B-18B4-5E52-89DC-E10411B2E34D}" dt="2026-01-19T20:17:04.783" v="1371" actId="2696"/>
        <pc:sldMkLst>
          <pc:docMk/>
          <pc:sldMk cId="4121884418" sldId="272"/>
        </pc:sldMkLst>
      </pc:sldChg>
      <pc:sldChg chg="del">
        <pc:chgData name="María Florencia Martínez Valdés" userId="6bd09100-9fb0-4b2c-a714-0b06f87a245f" providerId="ADAL" clId="{38B3507B-18B4-5E52-89DC-E10411B2E34D}" dt="2026-01-19T20:17:04.758" v="1365" actId="2696"/>
        <pc:sldMkLst>
          <pc:docMk/>
          <pc:sldMk cId="257801811" sldId="273"/>
        </pc:sldMkLst>
      </pc:sldChg>
      <pc:sldChg chg="del">
        <pc:chgData name="María Florencia Martínez Valdés" userId="6bd09100-9fb0-4b2c-a714-0b06f87a245f" providerId="ADAL" clId="{38B3507B-18B4-5E52-89DC-E10411B2E34D}" dt="2026-01-19T20:17:04.756" v="1364" actId="2696"/>
        <pc:sldMkLst>
          <pc:docMk/>
          <pc:sldMk cId="583845142" sldId="274"/>
        </pc:sldMkLst>
      </pc:sldChg>
      <pc:sldChg chg="del">
        <pc:chgData name="María Florencia Martínez Valdés" userId="6bd09100-9fb0-4b2c-a714-0b06f87a245f" providerId="ADAL" clId="{38B3507B-18B4-5E52-89DC-E10411B2E34D}" dt="2026-01-19T20:17:04.789" v="1374" actId="2696"/>
        <pc:sldMkLst>
          <pc:docMk/>
          <pc:sldMk cId="2885298685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9984" y="1060040"/>
            <a:ext cx="9179798" cy="990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221" b="0" i="0">
                <a:solidFill>
                  <a:srgbClr val="231F20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19966" y="1914907"/>
            <a:ext cx="755983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31490" y="304739"/>
            <a:ext cx="4757818" cy="957313"/>
          </a:xfrm>
        </p:spPr>
        <p:txBody>
          <a:bodyPr lIns="0" tIns="0" rIns="0" bIns="0"/>
          <a:lstStyle>
            <a:lvl1pPr>
              <a:defRPr sz="6221" b="0" i="0">
                <a:solidFill>
                  <a:srgbClr val="231F20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31490" y="304739"/>
            <a:ext cx="4757818" cy="957313"/>
          </a:xfrm>
        </p:spPr>
        <p:txBody>
          <a:bodyPr lIns="0" tIns="0" rIns="0" bIns="0"/>
          <a:lstStyle>
            <a:lvl1pPr>
              <a:defRPr sz="6221" b="0" i="0">
                <a:solidFill>
                  <a:srgbClr val="231F20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9988" y="786481"/>
            <a:ext cx="469789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61879" y="786481"/>
            <a:ext cx="469789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31490" y="304739"/>
            <a:ext cx="4757818" cy="957313"/>
          </a:xfrm>
        </p:spPr>
        <p:txBody>
          <a:bodyPr lIns="0" tIns="0" rIns="0" bIns="0"/>
          <a:lstStyle>
            <a:lvl1pPr>
              <a:defRPr sz="6221" b="0" i="0">
                <a:solidFill>
                  <a:srgbClr val="231F20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31490" y="304739"/>
            <a:ext cx="4757818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00" b="0" i="0">
                <a:solidFill>
                  <a:srgbClr val="231F20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23943" y="723434"/>
            <a:ext cx="45533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71920" y="3180113"/>
            <a:ext cx="345592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9988" y="3180113"/>
            <a:ext cx="248394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775831" y="3180113"/>
            <a:ext cx="248394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66298">
        <a:defRPr>
          <a:latin typeface="+mn-lt"/>
          <a:ea typeface="+mn-ea"/>
          <a:cs typeface="+mn-cs"/>
        </a:defRPr>
      </a:lvl2pPr>
      <a:lvl3pPr marL="932597">
        <a:defRPr>
          <a:latin typeface="+mn-lt"/>
          <a:ea typeface="+mn-ea"/>
          <a:cs typeface="+mn-cs"/>
        </a:defRPr>
      </a:lvl3pPr>
      <a:lvl4pPr marL="1398895">
        <a:defRPr>
          <a:latin typeface="+mn-lt"/>
          <a:ea typeface="+mn-ea"/>
          <a:cs typeface="+mn-cs"/>
        </a:defRPr>
      </a:lvl4pPr>
      <a:lvl5pPr marL="1865193">
        <a:defRPr>
          <a:latin typeface="+mn-lt"/>
          <a:ea typeface="+mn-ea"/>
          <a:cs typeface="+mn-cs"/>
        </a:defRPr>
      </a:lvl5pPr>
      <a:lvl6pPr marL="2331491">
        <a:defRPr>
          <a:latin typeface="+mn-lt"/>
          <a:ea typeface="+mn-ea"/>
          <a:cs typeface="+mn-cs"/>
        </a:defRPr>
      </a:lvl6pPr>
      <a:lvl7pPr marL="2797790">
        <a:defRPr>
          <a:latin typeface="+mn-lt"/>
          <a:ea typeface="+mn-ea"/>
          <a:cs typeface="+mn-cs"/>
        </a:defRPr>
      </a:lvl7pPr>
      <a:lvl8pPr marL="3264088">
        <a:defRPr>
          <a:latin typeface="+mn-lt"/>
          <a:ea typeface="+mn-ea"/>
          <a:cs typeface="+mn-cs"/>
        </a:defRPr>
      </a:lvl8pPr>
      <a:lvl9pPr marL="373038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66298">
        <a:defRPr>
          <a:latin typeface="+mn-lt"/>
          <a:ea typeface="+mn-ea"/>
          <a:cs typeface="+mn-cs"/>
        </a:defRPr>
      </a:lvl2pPr>
      <a:lvl3pPr marL="932597">
        <a:defRPr>
          <a:latin typeface="+mn-lt"/>
          <a:ea typeface="+mn-ea"/>
          <a:cs typeface="+mn-cs"/>
        </a:defRPr>
      </a:lvl3pPr>
      <a:lvl4pPr marL="1398895">
        <a:defRPr>
          <a:latin typeface="+mn-lt"/>
          <a:ea typeface="+mn-ea"/>
          <a:cs typeface="+mn-cs"/>
        </a:defRPr>
      </a:lvl4pPr>
      <a:lvl5pPr marL="1865193">
        <a:defRPr>
          <a:latin typeface="+mn-lt"/>
          <a:ea typeface="+mn-ea"/>
          <a:cs typeface="+mn-cs"/>
        </a:defRPr>
      </a:lvl5pPr>
      <a:lvl6pPr marL="2331491">
        <a:defRPr>
          <a:latin typeface="+mn-lt"/>
          <a:ea typeface="+mn-ea"/>
          <a:cs typeface="+mn-cs"/>
        </a:defRPr>
      </a:lvl6pPr>
      <a:lvl7pPr marL="2797790">
        <a:defRPr>
          <a:latin typeface="+mn-lt"/>
          <a:ea typeface="+mn-ea"/>
          <a:cs typeface="+mn-cs"/>
        </a:defRPr>
      </a:lvl7pPr>
      <a:lvl8pPr marL="3264088">
        <a:defRPr>
          <a:latin typeface="+mn-lt"/>
          <a:ea typeface="+mn-ea"/>
          <a:cs typeface="+mn-cs"/>
        </a:defRPr>
      </a:lvl8pPr>
      <a:lvl9pPr marL="373038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97CE41-409E-B2D6-6B52-B02D4963A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bject 2">
            <a:extLst>
              <a:ext uri="{FF2B5EF4-FFF2-40B4-BE49-F238E27FC236}">
                <a16:creationId xmlns:a16="http://schemas.microsoft.com/office/drawing/2014/main" id="{5BD8C87D-8456-6F21-A7FB-686473C2ED50}"/>
              </a:ext>
            </a:extLst>
          </p:cNvPr>
          <p:cNvSpPr txBox="1">
            <a:spLocks/>
          </p:cNvSpPr>
          <p:nvPr/>
        </p:nvSpPr>
        <p:spPr>
          <a:xfrm>
            <a:off x="2504281" y="513646"/>
            <a:ext cx="8548488" cy="720704"/>
          </a:xfrm>
          <a:prstGeom prst="rect">
            <a:avLst/>
          </a:prstGeom>
        </p:spPr>
        <p:txBody>
          <a:bodyPr vert="horz" wrap="square" lIns="0" tIns="16190" rIns="0" bIns="0" rtlCol="0">
            <a:spAutoFit/>
          </a:bodyPr>
          <a:lstStyle>
            <a:lvl1pPr>
              <a:defRPr sz="6100" b="0" i="0">
                <a:solidFill>
                  <a:srgbClr val="231F20"/>
                </a:solidFill>
                <a:latin typeface="Montserrat Medium"/>
                <a:ea typeface="+mj-ea"/>
                <a:cs typeface="Montserrat Medium"/>
              </a:defRPr>
            </a:lvl1pPr>
          </a:lstStyle>
          <a:p>
            <a:pPr marL="12953">
              <a:spcBef>
                <a:spcPts val="127"/>
              </a:spcBef>
            </a:pPr>
            <a:r>
              <a:rPr lang="es-ES" sz="4488" spc="-25" dirty="0">
                <a:latin typeface="Aptos" panose="020B0004020202020204" pitchFamily="34" charset="0"/>
              </a:rPr>
              <a:t>Nombre Apellido A.</a:t>
            </a:r>
          </a:p>
        </p:txBody>
      </p:sp>
      <p:sp>
        <p:nvSpPr>
          <p:cNvPr id="75" name="object 2">
            <a:extLst>
              <a:ext uri="{FF2B5EF4-FFF2-40B4-BE49-F238E27FC236}">
                <a16:creationId xmlns:a16="http://schemas.microsoft.com/office/drawing/2014/main" id="{C1DCA600-0EA1-54F2-B7BF-A88060499DB8}"/>
              </a:ext>
            </a:extLst>
          </p:cNvPr>
          <p:cNvSpPr txBox="1">
            <a:spLocks/>
          </p:cNvSpPr>
          <p:nvPr/>
        </p:nvSpPr>
        <p:spPr>
          <a:xfrm>
            <a:off x="2504282" y="1176338"/>
            <a:ext cx="8077199" cy="385680"/>
          </a:xfrm>
          <a:prstGeom prst="rect">
            <a:avLst/>
          </a:prstGeom>
        </p:spPr>
        <p:txBody>
          <a:bodyPr vert="horz" wrap="square" lIns="0" tIns="16190" rIns="0" bIns="0" rtlCol="0">
            <a:spAutoFit/>
          </a:bodyPr>
          <a:lstStyle>
            <a:lvl1pPr>
              <a:defRPr sz="5050" b="0" i="0">
                <a:solidFill>
                  <a:srgbClr val="231F20"/>
                </a:solidFill>
                <a:latin typeface="Montserrat Medium"/>
                <a:ea typeface="+mj-ea"/>
                <a:cs typeface="Montserrat Medium"/>
              </a:defRPr>
            </a:lvl1pPr>
          </a:lstStyle>
          <a:p>
            <a:pPr marL="12953">
              <a:spcBef>
                <a:spcPts val="127"/>
              </a:spcBef>
            </a:pPr>
            <a:r>
              <a:rPr lang="es-CL" sz="2400" b="1" dirty="0">
                <a:latin typeface="Aptos Light" panose="020B0004020202020204" pitchFamily="34" charset="0"/>
              </a:rPr>
              <a:t>Cargo</a:t>
            </a:r>
            <a:endParaRPr lang="es-CL" sz="2400" b="1" spc="-25" dirty="0">
              <a:latin typeface="Aptos Light" panose="020B0004020202020204" pitchFamily="34" charset="0"/>
            </a:endParaRPr>
          </a:p>
        </p:txBody>
      </p:sp>
      <p:sp>
        <p:nvSpPr>
          <p:cNvPr id="76" name="object 2">
            <a:extLst>
              <a:ext uri="{FF2B5EF4-FFF2-40B4-BE49-F238E27FC236}">
                <a16:creationId xmlns:a16="http://schemas.microsoft.com/office/drawing/2014/main" id="{5001529B-C0C2-814C-C9A4-6006097ABE91}"/>
              </a:ext>
            </a:extLst>
          </p:cNvPr>
          <p:cNvSpPr txBox="1">
            <a:spLocks/>
          </p:cNvSpPr>
          <p:nvPr/>
        </p:nvSpPr>
        <p:spPr>
          <a:xfrm>
            <a:off x="2504281" y="1930980"/>
            <a:ext cx="8548488" cy="464557"/>
          </a:xfrm>
          <a:prstGeom prst="rect">
            <a:avLst/>
          </a:prstGeom>
        </p:spPr>
        <p:txBody>
          <a:bodyPr vert="horz" wrap="square" lIns="0" tIns="16190" rIns="0" bIns="0" rtlCol="0">
            <a:spAutoFit/>
          </a:bodyPr>
          <a:lstStyle>
            <a:lvl1pPr>
              <a:defRPr sz="5050" b="0" i="0">
                <a:solidFill>
                  <a:srgbClr val="231F20"/>
                </a:solidFill>
                <a:latin typeface="Montserrat Medium"/>
                <a:ea typeface="+mj-ea"/>
                <a:cs typeface="Montserrat Medium"/>
              </a:defRPr>
            </a:lvl1pPr>
          </a:lstStyle>
          <a:p>
            <a:pPr marL="12953">
              <a:spcBef>
                <a:spcPts val="127"/>
              </a:spcBef>
            </a:pPr>
            <a:r>
              <a:rPr lang="es-CL" sz="2856" spc="-25" dirty="0">
                <a:solidFill>
                  <a:srgbClr val="107BC0"/>
                </a:solidFill>
                <a:latin typeface="Aptos Light" panose="020B0004020202020204" pitchFamily="34" charset="0"/>
              </a:rPr>
              <a:t>+ 56 2 2618 </a:t>
            </a:r>
            <a:r>
              <a:rPr lang="es-CL" sz="2856" spc="-25" dirty="0" err="1">
                <a:solidFill>
                  <a:srgbClr val="107BC0"/>
                </a:solidFill>
                <a:latin typeface="Aptos Light" panose="020B0004020202020204" pitchFamily="34" charset="0"/>
              </a:rPr>
              <a:t>xxxx</a:t>
            </a:r>
            <a:endParaRPr lang="es-CL" sz="2856" spc="-25" dirty="0">
              <a:solidFill>
                <a:srgbClr val="107BC0"/>
              </a:solidFill>
              <a:latin typeface="Aptos Light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657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47B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C4199158B6CFC4D9B7B98768487A63D" ma:contentTypeVersion="14" ma:contentTypeDescription="Crear nuevo documento." ma:contentTypeScope="" ma:versionID="298878a9f359e3ec37c52c5a419c4305">
  <xsd:schema xmlns:xsd="http://www.w3.org/2001/XMLSchema" xmlns:xs="http://www.w3.org/2001/XMLSchema" xmlns:p="http://schemas.microsoft.com/office/2006/metadata/properties" xmlns:ns2="34f6f707-7bcc-4c2e-9b8e-fbe166ba8b6c" xmlns:ns3="b7d86eb2-f1a6-4028-aa8f-a5cea6fa7959" targetNamespace="http://schemas.microsoft.com/office/2006/metadata/properties" ma:root="true" ma:fieldsID="433bf3f56f5a2540bd69884409f4b2cb" ns2:_="" ns3:_="">
    <xsd:import namespace="34f6f707-7bcc-4c2e-9b8e-fbe166ba8b6c"/>
    <xsd:import namespace="b7d86eb2-f1a6-4028-aa8f-a5cea6fa7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f6f707-7bcc-4c2e-9b8e-fbe166ba8b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85e6ab28-7d47-4aae-9657-8fa27ad378a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d86eb2-f1a6-4028-aa8f-a5cea6fa795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2794f88-ccf3-486c-8ff9-87972ee00cf9}" ma:internalName="TaxCatchAll" ma:showField="CatchAllData" ma:web="b7d86eb2-f1a6-4028-aa8f-a5cea6fa79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7d86eb2-f1a6-4028-aa8f-a5cea6fa7959" xsi:nil="true"/>
    <lcf76f155ced4ddcb4097134ff3c332f xmlns="34f6f707-7bcc-4c2e-9b8e-fbe166ba8b6c">
      <Terms xmlns="http://schemas.microsoft.com/office/infopath/2007/PartnerControls"/>
    </lcf76f155ced4ddcb4097134ff3c332f>
    <MediaLengthInSeconds xmlns="34f6f707-7bcc-4c2e-9b8e-fbe166ba8b6c" xsi:nil="true"/>
  </documentManagement>
</p:properties>
</file>

<file path=customXml/itemProps1.xml><?xml version="1.0" encoding="utf-8"?>
<ds:datastoreItem xmlns:ds="http://schemas.openxmlformats.org/officeDocument/2006/customXml" ds:itemID="{78BCD619-F124-40CC-AF97-83E01FD588B6}"/>
</file>

<file path=customXml/itemProps2.xml><?xml version="1.0" encoding="utf-8"?>
<ds:datastoreItem xmlns:ds="http://schemas.openxmlformats.org/officeDocument/2006/customXml" ds:itemID="{58A5FA09-6609-4C30-B3E9-2DB4DCEE7F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41ED14-E3DB-4B6E-8DEA-B85639015164}">
  <ds:schemaRefs>
    <ds:schemaRef ds:uri="34f6f707-7bcc-4c2e-9b8e-fbe166ba8b6c"/>
    <ds:schemaRef ds:uri="http://purl.org/dc/elements/1.1/"/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7d86eb2-f1a6-4028-aa8f-a5cea6fa795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10</Words>
  <Application>Microsoft Macintosh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Light</vt:lpstr>
      <vt:lpstr>Calibri</vt:lpstr>
      <vt:lpstr>Montserrat Medium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Belén Venegas González</dc:creator>
  <cp:lastModifiedBy>María Florencia Martínez Valdés</cp:lastModifiedBy>
  <cp:revision>9</cp:revision>
  <dcterms:created xsi:type="dcterms:W3CDTF">2024-01-05T13:37:08Z</dcterms:created>
  <dcterms:modified xsi:type="dcterms:W3CDTF">2026-01-19T20:17:04Z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2024-01-05T00:00:00Z</vt:filetime>
  </property>
  <property fmtid="{D5CDD505-2E9C-101B-9397-08002B2CF9AE}" pid="3" name="Creator">
    <vt:lpwstr>Adobe Illustrator 28.1 (Windows)</vt:lpwstr>
  </property>
  <property fmtid="{D5CDD505-2E9C-101B-9397-08002B2CF9AE}" pid="4" name="LastSaved">
    <vt:filetime>2024-01-05T00:00:00Z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0x010100AC4199158B6CFC4D9B7B98768487A63D</vt:lpwstr>
  </property>
  <property fmtid="{D5CDD505-2E9C-101B-9397-08002B2CF9AE}" pid="7" name="Order">
    <vt:r8>3207800</vt:r8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  <property fmtid="{D5CDD505-2E9C-101B-9397-08002B2CF9AE}" pid="13" name="MediaServiceImageTags">
    <vt:lpwstr/>
  </property>
</Properties>
</file>