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notesMasterIdLst>
    <p:notesMasterId r:id="rId28"/>
  </p:notesMasterIdLst>
  <p:sldIdLst>
    <p:sldId id="256" r:id="rId5"/>
    <p:sldId id="277" r:id="rId6"/>
    <p:sldId id="257" r:id="rId7"/>
    <p:sldId id="278" r:id="rId8"/>
    <p:sldId id="276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12192000" cy="6858000"/>
  <p:notesSz cx="9296400" cy="70104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0519"/>
    <a:srgbClr val="000000"/>
    <a:srgbClr val="54D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692B99-AA54-CD47-B6BC-B671E48C6D00}" v="12" dt="2026-01-30T19:10:13.1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6"/>
    <p:restoredTop sz="94645"/>
  </p:normalViewPr>
  <p:slideViewPr>
    <p:cSldViewPr snapToGrid="0" showGuides="1">
      <p:cViewPr varScale="1">
        <p:scale>
          <a:sx n="114" d="100"/>
          <a:sy n="114" d="100"/>
        </p:scale>
        <p:origin x="200" y="37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ía Florencia Martínez Valdés" userId="6bd09100-9fb0-4b2c-a714-0b06f87a245f" providerId="ADAL" clId="{38B3507B-18B4-5E52-89DC-E10411B2E34D}"/>
    <pc:docChg chg="undo custSel addSld modSld modMainMaster">
      <pc:chgData name="María Florencia Martínez Valdés" userId="6bd09100-9fb0-4b2c-a714-0b06f87a245f" providerId="ADAL" clId="{38B3507B-18B4-5E52-89DC-E10411B2E34D}" dt="2026-01-30T19:11:03.432" v="99" actId="700"/>
      <pc:docMkLst>
        <pc:docMk/>
      </pc:docMkLst>
      <pc:sldChg chg="addSp delSp modSp new mod modClrScheme chgLayout">
        <pc:chgData name="María Florencia Martínez Valdés" userId="6bd09100-9fb0-4b2c-a714-0b06f87a245f" providerId="ADAL" clId="{38B3507B-18B4-5E52-89DC-E10411B2E34D}" dt="2026-01-30T19:11:03.432" v="99" actId="700"/>
        <pc:sldMkLst>
          <pc:docMk/>
          <pc:sldMk cId="1813459108" sldId="275"/>
        </pc:sldMkLst>
        <pc:spChg chg="del mod ord">
          <ac:chgData name="María Florencia Martínez Valdés" userId="6bd09100-9fb0-4b2c-a714-0b06f87a245f" providerId="ADAL" clId="{38B3507B-18B4-5E52-89DC-E10411B2E34D}" dt="2026-01-30T19:11:03.432" v="99" actId="700"/>
          <ac:spMkLst>
            <pc:docMk/>
            <pc:sldMk cId="1813459108" sldId="275"/>
            <ac:spMk id="2" creationId="{C8DCC374-AF04-EA4D-D6D4-F5A03A8976B8}"/>
          </ac:spMkLst>
        </pc:spChg>
        <pc:spChg chg="add mod ord">
          <ac:chgData name="María Florencia Martínez Valdés" userId="6bd09100-9fb0-4b2c-a714-0b06f87a245f" providerId="ADAL" clId="{38B3507B-18B4-5E52-89DC-E10411B2E34D}" dt="2026-01-30T19:11:03.432" v="99" actId="700"/>
          <ac:spMkLst>
            <pc:docMk/>
            <pc:sldMk cId="1813459108" sldId="275"/>
            <ac:spMk id="3" creationId="{ECA3242A-92DB-7D5D-C7A7-38BF46B484E9}"/>
          </ac:spMkLst>
        </pc:spChg>
      </pc:sldChg>
      <pc:sldChg chg="new">
        <pc:chgData name="María Florencia Martínez Valdés" userId="6bd09100-9fb0-4b2c-a714-0b06f87a245f" providerId="ADAL" clId="{38B3507B-18B4-5E52-89DC-E10411B2E34D}" dt="2026-01-30T19:10:39.771" v="96" actId="680"/>
        <pc:sldMkLst>
          <pc:docMk/>
          <pc:sldMk cId="4263904047" sldId="276"/>
        </pc:sldMkLst>
      </pc:sldChg>
      <pc:sldChg chg="new">
        <pc:chgData name="María Florencia Martínez Valdés" userId="6bd09100-9fb0-4b2c-a714-0b06f87a245f" providerId="ADAL" clId="{38B3507B-18B4-5E52-89DC-E10411B2E34D}" dt="2026-01-30T19:10:43.188" v="97" actId="680"/>
        <pc:sldMkLst>
          <pc:docMk/>
          <pc:sldMk cId="690713959" sldId="277"/>
        </pc:sldMkLst>
      </pc:sldChg>
      <pc:sldChg chg="new">
        <pc:chgData name="María Florencia Martínez Valdés" userId="6bd09100-9fb0-4b2c-a714-0b06f87a245f" providerId="ADAL" clId="{38B3507B-18B4-5E52-89DC-E10411B2E34D}" dt="2026-01-30T19:10:50.683" v="98" actId="680"/>
        <pc:sldMkLst>
          <pc:docMk/>
          <pc:sldMk cId="124767635" sldId="278"/>
        </pc:sldMkLst>
      </pc:sldChg>
      <pc:sldMasterChg chg="addSldLayout delSldLayout modSldLayout">
        <pc:chgData name="María Florencia Martínez Valdés" userId="6bd09100-9fb0-4b2c-a714-0b06f87a245f" providerId="ADAL" clId="{38B3507B-18B4-5E52-89DC-E10411B2E34D}" dt="2026-01-30T19:10:15.287" v="95" actId="2890"/>
        <pc:sldMasterMkLst>
          <pc:docMk/>
          <pc:sldMasterMk cId="2205774662" sldId="2147483666"/>
        </pc:sldMasterMkLst>
        <pc:sldLayoutChg chg="modSp mod">
          <pc:chgData name="María Florencia Martínez Valdés" userId="6bd09100-9fb0-4b2c-a714-0b06f87a245f" providerId="ADAL" clId="{38B3507B-18B4-5E52-89DC-E10411B2E34D}" dt="2026-01-16T12:56:32.357" v="46" actId="404"/>
          <pc:sldLayoutMkLst>
            <pc:docMk/>
            <pc:sldMasterMk cId="2205774662" sldId="2147483666"/>
            <pc:sldLayoutMk cId="2522422251" sldId="2147483668"/>
          </pc:sldLayoutMkLst>
          <pc:spChg chg="mod">
            <ac:chgData name="María Florencia Martínez Valdés" userId="6bd09100-9fb0-4b2c-a714-0b06f87a245f" providerId="ADAL" clId="{38B3507B-18B4-5E52-89DC-E10411B2E34D}" dt="2026-01-16T12:56:32.357" v="46" actId="404"/>
            <ac:spMkLst>
              <pc:docMk/>
              <pc:sldMasterMk cId="2205774662" sldId="2147483666"/>
              <pc:sldLayoutMk cId="2522422251" sldId="2147483668"/>
              <ac:spMk id="2" creationId="{B075107A-D79D-A3E8-FA33-BFCF740A83CC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6:29.096" v="45" actId="404"/>
          <pc:sldLayoutMkLst>
            <pc:docMk/>
            <pc:sldMasterMk cId="2205774662" sldId="2147483666"/>
            <pc:sldLayoutMk cId="1194989251" sldId="2147483669"/>
          </pc:sldLayoutMkLst>
          <pc:spChg chg="mod">
            <ac:chgData name="María Florencia Martínez Valdés" userId="6bd09100-9fb0-4b2c-a714-0b06f87a245f" providerId="ADAL" clId="{38B3507B-18B4-5E52-89DC-E10411B2E34D}" dt="2026-01-16T12:56:29.096" v="45" actId="404"/>
            <ac:spMkLst>
              <pc:docMk/>
              <pc:sldMasterMk cId="2205774662" sldId="2147483666"/>
              <pc:sldLayoutMk cId="1194989251" sldId="2147483669"/>
              <ac:spMk id="5" creationId="{AE4F7219-4DCA-BEEB-9B77-A63F40A51795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6:41.901" v="49" actId="404"/>
          <pc:sldLayoutMkLst>
            <pc:docMk/>
            <pc:sldMasterMk cId="2205774662" sldId="2147483666"/>
            <pc:sldLayoutMk cId="1355978053" sldId="2147483670"/>
          </pc:sldLayoutMkLst>
          <pc:spChg chg="mod">
            <ac:chgData name="María Florencia Martínez Valdés" userId="6bd09100-9fb0-4b2c-a714-0b06f87a245f" providerId="ADAL" clId="{38B3507B-18B4-5E52-89DC-E10411B2E34D}" dt="2026-01-16T12:56:41.901" v="49" actId="404"/>
            <ac:spMkLst>
              <pc:docMk/>
              <pc:sldMasterMk cId="2205774662" sldId="2147483666"/>
              <pc:sldLayoutMk cId="1355978053" sldId="2147483670"/>
              <ac:spMk id="8" creationId="{74D11A98-CEDC-AC62-252D-BF9BF8500F6C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6:48.195" v="52" actId="404"/>
          <pc:sldLayoutMkLst>
            <pc:docMk/>
            <pc:sldMasterMk cId="2205774662" sldId="2147483666"/>
            <pc:sldLayoutMk cId="2693209217" sldId="2147483671"/>
          </pc:sldLayoutMkLst>
          <pc:spChg chg="mod">
            <ac:chgData name="María Florencia Martínez Valdés" userId="6bd09100-9fb0-4b2c-a714-0b06f87a245f" providerId="ADAL" clId="{38B3507B-18B4-5E52-89DC-E10411B2E34D}" dt="2026-01-16T12:56:48.195" v="52" actId="404"/>
            <ac:spMkLst>
              <pc:docMk/>
              <pc:sldMasterMk cId="2205774662" sldId="2147483666"/>
              <pc:sldLayoutMk cId="2693209217" sldId="2147483671"/>
              <ac:spMk id="7" creationId="{D4ADBCE0-5837-A0A1-654E-418540EA51FB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8:19.300" v="69" actId="207"/>
          <pc:sldLayoutMkLst>
            <pc:docMk/>
            <pc:sldMasterMk cId="2205774662" sldId="2147483666"/>
            <pc:sldLayoutMk cId="4017613318" sldId="2147483677"/>
          </pc:sldLayoutMkLst>
          <pc:spChg chg="mod">
            <ac:chgData name="María Florencia Martínez Valdés" userId="6bd09100-9fb0-4b2c-a714-0b06f87a245f" providerId="ADAL" clId="{38B3507B-18B4-5E52-89DC-E10411B2E34D}" dt="2026-01-16T12:58:19.300" v="69" actId="207"/>
            <ac:spMkLst>
              <pc:docMk/>
              <pc:sldMasterMk cId="2205774662" sldId="2147483666"/>
              <pc:sldLayoutMk cId="4017613318" sldId="2147483677"/>
              <ac:spMk id="3" creationId="{8564FFF0-CBA7-4E36-35CD-F9E14E2AA877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8:29.821" v="73" actId="207"/>
          <pc:sldLayoutMkLst>
            <pc:docMk/>
            <pc:sldMasterMk cId="2205774662" sldId="2147483666"/>
            <pc:sldLayoutMk cId="1355574146" sldId="2147483678"/>
          </pc:sldLayoutMkLst>
          <pc:spChg chg="mod">
            <ac:chgData name="María Florencia Martínez Valdés" userId="6bd09100-9fb0-4b2c-a714-0b06f87a245f" providerId="ADAL" clId="{38B3507B-18B4-5E52-89DC-E10411B2E34D}" dt="2026-01-16T12:58:29.821" v="73" actId="207"/>
            <ac:spMkLst>
              <pc:docMk/>
              <pc:sldMasterMk cId="2205774662" sldId="2147483666"/>
              <pc:sldLayoutMk cId="1355574146" sldId="2147483678"/>
              <ac:spMk id="3" creationId="{8564FFF0-CBA7-4E36-35CD-F9E14E2AA877}"/>
            </ac:spMkLst>
          </pc:spChg>
          <pc:spChg chg="mod">
            <ac:chgData name="María Florencia Martínez Valdés" userId="6bd09100-9fb0-4b2c-a714-0b06f87a245f" providerId="ADAL" clId="{38B3507B-18B4-5E52-89DC-E10411B2E34D}" dt="2026-01-16T12:58:25.056" v="71" actId="207"/>
            <ac:spMkLst>
              <pc:docMk/>
              <pc:sldMasterMk cId="2205774662" sldId="2147483666"/>
              <pc:sldLayoutMk cId="1355574146" sldId="2147483678"/>
              <ac:spMk id="4" creationId="{0B7413F1-0854-A7A6-6FB5-40908DBBE2ED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8:37.411" v="74" actId="207"/>
          <pc:sldLayoutMkLst>
            <pc:docMk/>
            <pc:sldMasterMk cId="2205774662" sldId="2147483666"/>
            <pc:sldLayoutMk cId="4204856985" sldId="2147483679"/>
          </pc:sldLayoutMkLst>
          <pc:spChg chg="mod">
            <ac:chgData name="María Florencia Martínez Valdés" userId="6bd09100-9fb0-4b2c-a714-0b06f87a245f" providerId="ADAL" clId="{38B3507B-18B4-5E52-89DC-E10411B2E34D}" dt="2026-01-16T12:58:37.411" v="74" actId="207"/>
            <ac:spMkLst>
              <pc:docMk/>
              <pc:sldMasterMk cId="2205774662" sldId="2147483666"/>
              <pc:sldLayoutMk cId="4204856985" sldId="2147483679"/>
              <ac:spMk id="3" creationId="{8564FFF0-CBA7-4E36-35CD-F9E14E2AA877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8:43.587" v="75" actId="207"/>
          <pc:sldLayoutMkLst>
            <pc:docMk/>
            <pc:sldMasterMk cId="2205774662" sldId="2147483666"/>
            <pc:sldLayoutMk cId="1323495699" sldId="2147483680"/>
          </pc:sldLayoutMkLst>
          <pc:spChg chg="mod">
            <ac:chgData name="María Florencia Martínez Valdés" userId="6bd09100-9fb0-4b2c-a714-0b06f87a245f" providerId="ADAL" clId="{38B3507B-18B4-5E52-89DC-E10411B2E34D}" dt="2026-01-16T12:58:43.587" v="75" actId="207"/>
            <ac:spMkLst>
              <pc:docMk/>
              <pc:sldMasterMk cId="2205774662" sldId="2147483666"/>
              <pc:sldLayoutMk cId="1323495699" sldId="2147483680"/>
              <ac:spMk id="3" creationId="{8564FFF0-CBA7-4E36-35CD-F9E14E2AA877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6:25.683" v="44" actId="404"/>
          <pc:sldLayoutMkLst>
            <pc:docMk/>
            <pc:sldMasterMk cId="2205774662" sldId="2147483666"/>
            <pc:sldLayoutMk cId="1658474295" sldId="2147483682"/>
          </pc:sldLayoutMkLst>
          <pc:spChg chg="mod">
            <ac:chgData name="María Florencia Martínez Valdés" userId="6bd09100-9fb0-4b2c-a714-0b06f87a245f" providerId="ADAL" clId="{38B3507B-18B4-5E52-89DC-E10411B2E34D}" dt="2026-01-16T12:56:25.683" v="44" actId="404"/>
            <ac:spMkLst>
              <pc:docMk/>
              <pc:sldMasterMk cId="2205774662" sldId="2147483666"/>
              <pc:sldLayoutMk cId="1658474295" sldId="2147483682"/>
              <ac:spMk id="2" creationId="{6306B058-5350-D3B7-F556-94E5FE5713D7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7:01.117" v="61" actId="403"/>
          <pc:sldLayoutMkLst>
            <pc:docMk/>
            <pc:sldMasterMk cId="2205774662" sldId="2147483666"/>
            <pc:sldLayoutMk cId="1429980015" sldId="2147483683"/>
          </pc:sldLayoutMkLst>
          <pc:spChg chg="mod">
            <ac:chgData name="María Florencia Martínez Valdés" userId="6bd09100-9fb0-4b2c-a714-0b06f87a245f" providerId="ADAL" clId="{38B3507B-18B4-5E52-89DC-E10411B2E34D}" dt="2026-01-16T12:57:01.117" v="61" actId="403"/>
            <ac:spMkLst>
              <pc:docMk/>
              <pc:sldMasterMk cId="2205774662" sldId="2147483666"/>
              <pc:sldLayoutMk cId="1429980015" sldId="2147483683"/>
              <ac:spMk id="2" creationId="{8C1E3CA9-22FB-19DA-1F18-08660589C317}"/>
            </ac:spMkLst>
          </pc:spChg>
        </pc:sldLayoutChg>
        <pc:sldLayoutChg chg="modSp mod setBg">
          <pc:chgData name="María Florencia Martínez Valdés" userId="6bd09100-9fb0-4b2c-a714-0b06f87a245f" providerId="ADAL" clId="{38B3507B-18B4-5E52-89DC-E10411B2E34D}" dt="2026-01-16T12:57:08.503" v="68" actId="403"/>
          <pc:sldLayoutMkLst>
            <pc:docMk/>
            <pc:sldMasterMk cId="2205774662" sldId="2147483666"/>
            <pc:sldLayoutMk cId="3740148237" sldId="2147483684"/>
          </pc:sldLayoutMkLst>
          <pc:spChg chg="mod">
            <ac:chgData name="María Florencia Martínez Valdés" userId="6bd09100-9fb0-4b2c-a714-0b06f87a245f" providerId="ADAL" clId="{38B3507B-18B4-5E52-89DC-E10411B2E34D}" dt="2026-01-16T12:57:08.503" v="68" actId="403"/>
            <ac:spMkLst>
              <pc:docMk/>
              <pc:sldMasterMk cId="2205774662" sldId="2147483666"/>
              <pc:sldLayoutMk cId="3740148237" sldId="2147483684"/>
              <ac:spMk id="2" creationId="{68972F3A-FBEE-1782-D8C5-D6A547A87974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5:54.882" v="29" actId="404"/>
          <pc:sldLayoutMkLst>
            <pc:docMk/>
            <pc:sldMasterMk cId="2205774662" sldId="2147483666"/>
            <pc:sldLayoutMk cId="2782677953" sldId="2147483685"/>
          </pc:sldLayoutMkLst>
          <pc:spChg chg="mod">
            <ac:chgData name="María Florencia Martínez Valdés" userId="6bd09100-9fb0-4b2c-a714-0b06f87a245f" providerId="ADAL" clId="{38B3507B-18B4-5E52-89DC-E10411B2E34D}" dt="2026-01-16T12:55:54.882" v="29" actId="404"/>
            <ac:spMkLst>
              <pc:docMk/>
              <pc:sldMasterMk cId="2205774662" sldId="2147483666"/>
              <pc:sldLayoutMk cId="2782677953" sldId="2147483685"/>
              <ac:spMk id="3" creationId="{8CE19B01-7B50-433B-BB76-C9C36371D4BE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6:35.792" v="47" actId="404"/>
          <pc:sldLayoutMkLst>
            <pc:docMk/>
            <pc:sldMasterMk cId="2205774662" sldId="2147483666"/>
            <pc:sldLayoutMk cId="3916477556" sldId="2147483686"/>
          </pc:sldLayoutMkLst>
          <pc:spChg chg="mod">
            <ac:chgData name="María Florencia Martínez Valdés" userId="6bd09100-9fb0-4b2c-a714-0b06f87a245f" providerId="ADAL" clId="{38B3507B-18B4-5E52-89DC-E10411B2E34D}" dt="2026-01-16T12:56:35.792" v="47" actId="404"/>
            <ac:spMkLst>
              <pc:docMk/>
              <pc:sldMasterMk cId="2205774662" sldId="2147483666"/>
              <pc:sldLayoutMk cId="3916477556" sldId="2147483686"/>
              <ac:spMk id="2" creationId="{00F2593D-2499-EA4B-091D-FBFFA5C65E77}"/>
            </ac:spMkLst>
          </pc:spChg>
        </pc:sldLayoutChg>
        <pc:sldLayoutChg chg="modSp mod">
          <pc:chgData name="María Florencia Martínez Valdés" userId="6bd09100-9fb0-4b2c-a714-0b06f87a245f" providerId="ADAL" clId="{38B3507B-18B4-5E52-89DC-E10411B2E34D}" dt="2026-01-16T12:56:38.882" v="48" actId="404"/>
          <pc:sldLayoutMkLst>
            <pc:docMk/>
            <pc:sldMasterMk cId="2205774662" sldId="2147483666"/>
            <pc:sldLayoutMk cId="1826093081" sldId="2147483687"/>
          </pc:sldLayoutMkLst>
          <pc:spChg chg="mod">
            <ac:chgData name="María Florencia Martínez Valdés" userId="6bd09100-9fb0-4b2c-a714-0b06f87a245f" providerId="ADAL" clId="{38B3507B-18B4-5E52-89DC-E10411B2E34D}" dt="2026-01-16T12:56:38.882" v="48" actId="404"/>
            <ac:spMkLst>
              <pc:docMk/>
              <pc:sldMasterMk cId="2205774662" sldId="2147483666"/>
              <pc:sldLayoutMk cId="1826093081" sldId="2147483687"/>
              <ac:spMk id="2" creationId="{E8C9CC22-CC72-EBD0-A90F-A73A64B16A3B}"/>
            </ac:spMkLst>
          </pc:spChg>
        </pc:sldLayoutChg>
        <pc:sldLayoutChg chg="modSp add mod modTransition setBg">
          <pc:chgData name="María Florencia Martínez Valdés" userId="6bd09100-9fb0-4b2c-a714-0b06f87a245f" providerId="ADAL" clId="{38B3507B-18B4-5E52-89DC-E10411B2E34D}" dt="2026-01-30T19:08:24.231" v="80" actId="207"/>
          <pc:sldLayoutMkLst>
            <pc:docMk/>
            <pc:sldMasterMk cId="2205774662" sldId="2147483666"/>
            <pc:sldLayoutMk cId="822036506" sldId="2147483688"/>
          </pc:sldLayoutMkLst>
          <pc:spChg chg="mod">
            <ac:chgData name="María Florencia Martínez Valdés" userId="6bd09100-9fb0-4b2c-a714-0b06f87a245f" providerId="ADAL" clId="{38B3507B-18B4-5E52-89DC-E10411B2E34D}" dt="2026-01-30T19:08:24.231" v="80" actId="207"/>
            <ac:spMkLst>
              <pc:docMk/>
              <pc:sldMasterMk cId="2205774662" sldId="2147483666"/>
              <pc:sldLayoutMk cId="822036506" sldId="2147483688"/>
              <ac:spMk id="2" creationId="{68972F3A-FBEE-1782-D8C5-D6A547A87974}"/>
            </ac:spMkLst>
          </pc:spChg>
        </pc:sldLayoutChg>
        <pc:sldLayoutChg chg="add mod modTransition setBg">
          <pc:chgData name="María Florencia Martínez Valdés" userId="6bd09100-9fb0-4b2c-a714-0b06f87a245f" providerId="ADAL" clId="{38B3507B-18B4-5E52-89DC-E10411B2E34D}" dt="2026-01-30T19:09:39.271" v="83"/>
          <pc:sldLayoutMkLst>
            <pc:docMk/>
            <pc:sldMasterMk cId="2205774662" sldId="2147483666"/>
            <pc:sldLayoutMk cId="2555591117" sldId="2147483689"/>
          </pc:sldLayoutMkLst>
        </pc:sldLayoutChg>
        <pc:sldLayoutChg chg="add mod modTransition setBg">
          <pc:chgData name="María Florencia Martínez Valdés" userId="6bd09100-9fb0-4b2c-a714-0b06f87a245f" providerId="ADAL" clId="{38B3507B-18B4-5E52-89DC-E10411B2E34D}" dt="2026-01-30T19:09:49.306" v="86"/>
          <pc:sldLayoutMkLst>
            <pc:docMk/>
            <pc:sldMasterMk cId="2205774662" sldId="2147483666"/>
            <pc:sldLayoutMk cId="2445122422" sldId="2147483690"/>
          </pc:sldLayoutMkLst>
        </pc:sldLayoutChg>
        <pc:sldLayoutChg chg="add mod modTransition setBg">
          <pc:chgData name="María Florencia Martínez Valdés" userId="6bd09100-9fb0-4b2c-a714-0b06f87a245f" providerId="ADAL" clId="{38B3507B-18B4-5E52-89DC-E10411B2E34D}" dt="2026-01-30T19:09:58.768" v="89"/>
          <pc:sldLayoutMkLst>
            <pc:docMk/>
            <pc:sldMasterMk cId="2205774662" sldId="2147483666"/>
            <pc:sldLayoutMk cId="446561849" sldId="2147483691"/>
          </pc:sldLayoutMkLst>
        </pc:sldLayoutChg>
        <pc:sldLayoutChg chg="add del mod modTransition setBg">
          <pc:chgData name="María Florencia Martínez Valdés" userId="6bd09100-9fb0-4b2c-a714-0b06f87a245f" providerId="ADAL" clId="{38B3507B-18B4-5E52-89DC-E10411B2E34D}" dt="2026-01-30T19:10:15.287" v="95" actId="2890"/>
          <pc:sldLayoutMkLst>
            <pc:docMk/>
            <pc:sldMasterMk cId="2205774662" sldId="2147483666"/>
            <pc:sldLayoutMk cId="3186652813" sldId="2147483692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A75C0-7BA9-D54A-9649-0E58EB1B3354}" type="datetimeFigureOut">
              <a:rPr lang="es-CL" smtClean="0"/>
              <a:t>30-01-26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30275" y="3373438"/>
            <a:ext cx="7435850" cy="27606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265738" y="6659563"/>
            <a:ext cx="4029075" cy="3508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44F5C-0225-2D43-9927-DF997C65D093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77162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44F5C-0225-2D43-9927-DF997C65D093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74827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 ES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3268E0F4-246D-5FA6-6F4C-E2B02A98937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685480"/>
            <a:ext cx="9144000" cy="541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Bajada</a:t>
            </a:r>
            <a:endParaRPr lang="es-CL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B13E2C2-F3A3-DFA5-8A8B-2C5AB0FED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1496" y="3926068"/>
            <a:ext cx="9589008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ctr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 DE LA PRESENTACIÓN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6000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/Introducc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B7413F1-0854-A7A6-6FB5-40908DBBE2ED}"/>
              </a:ext>
            </a:extLst>
          </p:cNvPr>
          <p:cNvSpPr/>
          <p:nvPr/>
        </p:nvSpPr>
        <p:spPr>
          <a:xfrm>
            <a:off x="957804" y="269507"/>
            <a:ext cx="49095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rgbClr val="000000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A788ED-B5C8-090B-0A08-F5151399E4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95400" y="1053296"/>
            <a:ext cx="4202575" cy="474562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282828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Introducción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64FFF0-CBA7-4E36-35CD-F9E14E2AA8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95400" y="2199761"/>
            <a:ext cx="4202575" cy="3747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CL" dirty="0" err="1"/>
              <a:t>Lorem</a:t>
            </a:r>
            <a:r>
              <a:rPr lang="es-CL" dirty="0"/>
              <a:t> </a:t>
            </a:r>
            <a:r>
              <a:rPr lang="es-CL" dirty="0" err="1"/>
              <a:t>ipsum</a:t>
            </a:r>
            <a:r>
              <a:rPr lang="es-CL" dirty="0"/>
              <a:t> dolor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,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adipiscing</a:t>
            </a:r>
            <a:r>
              <a:rPr lang="es-CL" dirty="0"/>
              <a:t> </a:t>
            </a:r>
            <a:r>
              <a:rPr lang="es-CL" dirty="0" err="1"/>
              <a:t>elit</a:t>
            </a:r>
            <a:r>
              <a:rPr lang="es-CL" dirty="0"/>
              <a:t>. </a:t>
            </a:r>
            <a:r>
              <a:rPr lang="es-CL" dirty="0" err="1"/>
              <a:t>Donec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</a:t>
            </a:r>
            <a:r>
              <a:rPr lang="es-CL" dirty="0" err="1"/>
              <a:t>volutpat</a:t>
            </a:r>
            <a:r>
              <a:rPr lang="es-CL" dirty="0"/>
              <a:t> lacinia non vitae </a:t>
            </a:r>
            <a:r>
              <a:rPr lang="es-CL" dirty="0" err="1"/>
              <a:t>enim</a:t>
            </a:r>
            <a:r>
              <a:rPr lang="es-CL" dirty="0"/>
              <a:t>. </a:t>
            </a:r>
            <a:r>
              <a:rPr lang="es-CL" dirty="0" err="1"/>
              <a:t>Proin</a:t>
            </a:r>
            <a:r>
              <a:rPr lang="es-CL" dirty="0"/>
              <a:t> </a:t>
            </a:r>
            <a:r>
              <a:rPr lang="es-CL" dirty="0" err="1"/>
              <a:t>venenatis</a:t>
            </a:r>
            <a:r>
              <a:rPr lang="es-CL" dirty="0"/>
              <a:t> neque non odio </a:t>
            </a:r>
            <a:r>
              <a:rPr lang="es-CL" dirty="0" err="1"/>
              <a:t>vulputate</a:t>
            </a:r>
            <a:r>
              <a:rPr lang="es-CL" dirty="0"/>
              <a:t> </a:t>
            </a:r>
            <a:r>
              <a:rPr lang="es-CL" dirty="0" err="1"/>
              <a:t>efficitur</a:t>
            </a:r>
            <a:r>
              <a:rPr lang="es-CL" dirty="0"/>
              <a:t>. Quisque et </a:t>
            </a:r>
            <a:r>
              <a:rPr lang="es-CL" dirty="0" err="1"/>
              <a:t>purus</a:t>
            </a:r>
            <a:r>
              <a:rPr lang="es-CL" dirty="0"/>
              <a:t> ante. </a:t>
            </a:r>
            <a:r>
              <a:rPr lang="es-CL" dirty="0" err="1"/>
              <a:t>Vestibulum</a:t>
            </a:r>
            <a:r>
              <a:rPr lang="es-CL" dirty="0"/>
              <a:t> ante </a:t>
            </a:r>
            <a:r>
              <a:rPr lang="es-CL" dirty="0" err="1"/>
              <a:t>ipsum</a:t>
            </a:r>
            <a:r>
              <a:rPr lang="es-CL" dirty="0"/>
              <a:t> </a:t>
            </a:r>
            <a:r>
              <a:rPr lang="es-CL" dirty="0" err="1"/>
              <a:t>primis</a:t>
            </a:r>
            <a:r>
              <a:rPr lang="es-CL" dirty="0"/>
              <a:t> in </a:t>
            </a:r>
            <a:r>
              <a:rPr lang="es-CL" dirty="0" err="1"/>
              <a:t>faucibus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 </a:t>
            </a:r>
            <a:r>
              <a:rPr lang="es-CL" dirty="0" err="1"/>
              <a:t>luctus</a:t>
            </a:r>
            <a:r>
              <a:rPr lang="es-CL" dirty="0"/>
              <a:t> et ultrices </a:t>
            </a:r>
            <a:r>
              <a:rPr lang="es-CL" dirty="0" err="1"/>
              <a:t>posuere</a:t>
            </a:r>
            <a:r>
              <a:rPr lang="es-CL" dirty="0"/>
              <a:t> </a:t>
            </a:r>
            <a:r>
              <a:rPr lang="es-CL" dirty="0" err="1"/>
              <a:t>cubilia</a:t>
            </a:r>
            <a:r>
              <a:rPr lang="es-CL" dirty="0"/>
              <a:t> </a:t>
            </a:r>
            <a:r>
              <a:rPr lang="es-CL" dirty="0" err="1"/>
              <a:t>curae</a:t>
            </a:r>
            <a:r>
              <a:rPr lang="es-CL" dirty="0"/>
              <a:t>;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 dolor,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cursus</a:t>
            </a:r>
            <a:r>
              <a:rPr lang="es-CL" dirty="0"/>
              <a:t> ante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.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 </a:t>
            </a:r>
            <a:r>
              <a:rPr lang="es-CL" dirty="0" err="1"/>
              <a:t>dui</a:t>
            </a:r>
            <a:r>
              <a:rPr lang="es-CL" dirty="0"/>
              <a:t> </a:t>
            </a:r>
            <a:r>
              <a:rPr lang="es-CL" dirty="0" err="1"/>
              <a:t>tempor</a:t>
            </a:r>
            <a:r>
              <a:rPr lang="es-CL" dirty="0"/>
              <a:t>, </a:t>
            </a:r>
            <a:r>
              <a:rPr lang="es-CL" dirty="0" err="1"/>
              <a:t>molestie</a:t>
            </a:r>
            <a:r>
              <a:rPr lang="es-CL" dirty="0"/>
              <a:t> </a:t>
            </a:r>
            <a:r>
              <a:rPr lang="es-CL" dirty="0" err="1"/>
              <a:t>diam</a:t>
            </a:r>
            <a:r>
              <a:rPr lang="es-CL" dirty="0"/>
              <a:t> </a:t>
            </a:r>
            <a:r>
              <a:rPr lang="es-CL" dirty="0" err="1"/>
              <a:t>nec</a:t>
            </a:r>
            <a:r>
              <a:rPr lang="es-CL" dirty="0"/>
              <a:t>, </a:t>
            </a:r>
            <a:r>
              <a:rPr lang="es-CL" dirty="0" err="1"/>
              <a:t>euismod</a:t>
            </a:r>
            <a:r>
              <a:rPr lang="es-CL" dirty="0"/>
              <a:t> libero. </a:t>
            </a:r>
            <a:r>
              <a:rPr lang="es-CL" dirty="0" err="1"/>
              <a:t>Curabitur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, </a:t>
            </a:r>
            <a:r>
              <a:rPr lang="es-CL" dirty="0" err="1"/>
              <a:t>lorem</a:t>
            </a:r>
            <a:r>
              <a:rPr lang="es-CL" dirty="0"/>
              <a:t> quis </a:t>
            </a:r>
            <a:r>
              <a:rPr lang="es-CL" dirty="0" err="1"/>
              <a:t>tempus</a:t>
            </a:r>
            <a:r>
              <a:rPr lang="es-CL" dirty="0"/>
              <a:t> </a:t>
            </a:r>
            <a:r>
              <a:rPr lang="es-CL" dirty="0" err="1"/>
              <a:t>tincidunt</a:t>
            </a:r>
            <a:r>
              <a:rPr lang="es-CL" dirty="0"/>
              <a:t>, </a:t>
            </a:r>
            <a:r>
              <a:rPr lang="es-CL" dirty="0" err="1"/>
              <a:t>lectus</a:t>
            </a:r>
            <a:r>
              <a:rPr lang="es-CL" dirty="0"/>
              <a:t> mauris </a:t>
            </a:r>
            <a:r>
              <a:rPr lang="es-CL" dirty="0" err="1"/>
              <a:t>porttitor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, id </a:t>
            </a:r>
            <a:r>
              <a:rPr lang="es-CL" dirty="0" err="1"/>
              <a:t>rutrum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quis </a:t>
            </a:r>
            <a:r>
              <a:rPr lang="es-CL" dirty="0" err="1"/>
              <a:t>massa</a:t>
            </a:r>
            <a:r>
              <a:rPr lang="es-CL" dirty="0"/>
              <a:t>.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augue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, </a:t>
            </a:r>
            <a:r>
              <a:rPr lang="es-CL" dirty="0" err="1"/>
              <a:t>hendrerit</a:t>
            </a:r>
            <a:r>
              <a:rPr lang="es-CL" dirty="0"/>
              <a:t>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lectus</a:t>
            </a:r>
            <a:r>
              <a:rPr lang="es-CL" dirty="0"/>
              <a:t> id, lacinia </a:t>
            </a:r>
            <a:r>
              <a:rPr lang="es-CL" dirty="0" err="1"/>
              <a:t>semper</a:t>
            </a:r>
            <a:r>
              <a:rPr lang="es-CL" dirty="0"/>
              <a:t> </a:t>
            </a:r>
            <a:r>
              <a:rPr lang="es-CL" dirty="0" err="1"/>
              <a:t>sapien</a:t>
            </a:r>
            <a:r>
              <a:rPr lang="es-CL" dirty="0"/>
              <a:t>. </a:t>
            </a:r>
            <a:r>
              <a:rPr lang="es-CL" dirty="0" err="1"/>
              <a:t>Fusce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nisi</a:t>
            </a:r>
            <a:r>
              <a:rPr lang="es-C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5574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/Introduccio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B7413F1-0854-A7A6-6FB5-40908DBBE2ED}"/>
              </a:ext>
            </a:extLst>
          </p:cNvPr>
          <p:cNvSpPr/>
          <p:nvPr/>
        </p:nvSpPr>
        <p:spPr>
          <a:xfrm>
            <a:off x="494817" y="0"/>
            <a:ext cx="49095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A788ED-B5C8-090B-0A08-F5151399E4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2413" y="1053296"/>
            <a:ext cx="4202575" cy="474562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282828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Introducción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64FFF0-CBA7-4E36-35CD-F9E14E2AA8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2413" y="2199761"/>
            <a:ext cx="4202575" cy="3747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CL" dirty="0" err="1"/>
              <a:t>Lorem</a:t>
            </a:r>
            <a:r>
              <a:rPr lang="es-CL" dirty="0"/>
              <a:t> </a:t>
            </a:r>
            <a:r>
              <a:rPr lang="es-CL" dirty="0" err="1"/>
              <a:t>ipsum</a:t>
            </a:r>
            <a:r>
              <a:rPr lang="es-CL" dirty="0"/>
              <a:t> dolor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,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adipiscing</a:t>
            </a:r>
            <a:r>
              <a:rPr lang="es-CL" dirty="0"/>
              <a:t> </a:t>
            </a:r>
            <a:r>
              <a:rPr lang="es-CL" dirty="0" err="1"/>
              <a:t>elit</a:t>
            </a:r>
            <a:r>
              <a:rPr lang="es-CL" dirty="0"/>
              <a:t>. </a:t>
            </a:r>
            <a:r>
              <a:rPr lang="es-CL" dirty="0" err="1"/>
              <a:t>Donec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</a:t>
            </a:r>
            <a:r>
              <a:rPr lang="es-CL" dirty="0" err="1"/>
              <a:t>volutpat</a:t>
            </a:r>
            <a:r>
              <a:rPr lang="es-CL" dirty="0"/>
              <a:t> lacinia non vitae </a:t>
            </a:r>
            <a:r>
              <a:rPr lang="es-CL" dirty="0" err="1"/>
              <a:t>enim</a:t>
            </a:r>
            <a:r>
              <a:rPr lang="es-CL" dirty="0"/>
              <a:t>. </a:t>
            </a:r>
            <a:r>
              <a:rPr lang="es-CL" dirty="0" err="1"/>
              <a:t>Proin</a:t>
            </a:r>
            <a:r>
              <a:rPr lang="es-CL" dirty="0"/>
              <a:t> </a:t>
            </a:r>
            <a:r>
              <a:rPr lang="es-CL" dirty="0" err="1"/>
              <a:t>venenatis</a:t>
            </a:r>
            <a:r>
              <a:rPr lang="es-CL" dirty="0"/>
              <a:t> neque non odio </a:t>
            </a:r>
            <a:r>
              <a:rPr lang="es-CL" dirty="0" err="1"/>
              <a:t>vulputate</a:t>
            </a:r>
            <a:r>
              <a:rPr lang="es-CL" dirty="0"/>
              <a:t> </a:t>
            </a:r>
            <a:r>
              <a:rPr lang="es-CL" dirty="0" err="1"/>
              <a:t>efficitur</a:t>
            </a:r>
            <a:r>
              <a:rPr lang="es-CL" dirty="0"/>
              <a:t>. Quisque et </a:t>
            </a:r>
            <a:r>
              <a:rPr lang="es-CL" dirty="0" err="1"/>
              <a:t>purus</a:t>
            </a:r>
            <a:r>
              <a:rPr lang="es-CL" dirty="0"/>
              <a:t> ante. </a:t>
            </a:r>
            <a:r>
              <a:rPr lang="es-CL" dirty="0" err="1"/>
              <a:t>Vestibulum</a:t>
            </a:r>
            <a:r>
              <a:rPr lang="es-CL" dirty="0"/>
              <a:t> ante </a:t>
            </a:r>
            <a:r>
              <a:rPr lang="es-CL" dirty="0" err="1"/>
              <a:t>ipsum</a:t>
            </a:r>
            <a:r>
              <a:rPr lang="es-CL" dirty="0"/>
              <a:t> </a:t>
            </a:r>
            <a:r>
              <a:rPr lang="es-CL" dirty="0" err="1"/>
              <a:t>primis</a:t>
            </a:r>
            <a:r>
              <a:rPr lang="es-CL" dirty="0"/>
              <a:t> in </a:t>
            </a:r>
            <a:r>
              <a:rPr lang="es-CL" dirty="0" err="1"/>
              <a:t>faucibus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 </a:t>
            </a:r>
            <a:r>
              <a:rPr lang="es-CL" dirty="0" err="1"/>
              <a:t>luctus</a:t>
            </a:r>
            <a:r>
              <a:rPr lang="es-CL" dirty="0"/>
              <a:t> et ultrices </a:t>
            </a:r>
            <a:r>
              <a:rPr lang="es-CL" dirty="0" err="1"/>
              <a:t>posuere</a:t>
            </a:r>
            <a:r>
              <a:rPr lang="es-CL" dirty="0"/>
              <a:t> </a:t>
            </a:r>
            <a:r>
              <a:rPr lang="es-CL" dirty="0" err="1"/>
              <a:t>cubilia</a:t>
            </a:r>
            <a:r>
              <a:rPr lang="es-CL" dirty="0"/>
              <a:t> </a:t>
            </a:r>
            <a:r>
              <a:rPr lang="es-CL" dirty="0" err="1"/>
              <a:t>curae</a:t>
            </a:r>
            <a:r>
              <a:rPr lang="es-CL" dirty="0"/>
              <a:t>;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 dolor,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cursus</a:t>
            </a:r>
            <a:r>
              <a:rPr lang="es-CL" dirty="0"/>
              <a:t> ante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.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 </a:t>
            </a:r>
            <a:r>
              <a:rPr lang="es-CL" dirty="0" err="1"/>
              <a:t>dui</a:t>
            </a:r>
            <a:r>
              <a:rPr lang="es-CL" dirty="0"/>
              <a:t> </a:t>
            </a:r>
            <a:r>
              <a:rPr lang="es-CL" dirty="0" err="1"/>
              <a:t>tempor</a:t>
            </a:r>
            <a:r>
              <a:rPr lang="es-CL" dirty="0"/>
              <a:t>, </a:t>
            </a:r>
            <a:r>
              <a:rPr lang="es-CL" dirty="0" err="1"/>
              <a:t>molestie</a:t>
            </a:r>
            <a:r>
              <a:rPr lang="es-CL" dirty="0"/>
              <a:t> </a:t>
            </a:r>
            <a:r>
              <a:rPr lang="es-CL" dirty="0" err="1"/>
              <a:t>diam</a:t>
            </a:r>
            <a:r>
              <a:rPr lang="es-CL" dirty="0"/>
              <a:t> </a:t>
            </a:r>
            <a:r>
              <a:rPr lang="es-CL" dirty="0" err="1"/>
              <a:t>nec</a:t>
            </a:r>
            <a:r>
              <a:rPr lang="es-CL" dirty="0"/>
              <a:t>, </a:t>
            </a:r>
            <a:r>
              <a:rPr lang="es-CL" dirty="0" err="1"/>
              <a:t>euismod</a:t>
            </a:r>
            <a:r>
              <a:rPr lang="es-CL" dirty="0"/>
              <a:t> libero. </a:t>
            </a:r>
            <a:r>
              <a:rPr lang="es-CL" dirty="0" err="1"/>
              <a:t>Curabitur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, </a:t>
            </a:r>
            <a:r>
              <a:rPr lang="es-CL" dirty="0" err="1"/>
              <a:t>lorem</a:t>
            </a:r>
            <a:r>
              <a:rPr lang="es-CL" dirty="0"/>
              <a:t> quis </a:t>
            </a:r>
            <a:r>
              <a:rPr lang="es-CL" dirty="0" err="1"/>
              <a:t>tempus</a:t>
            </a:r>
            <a:r>
              <a:rPr lang="es-CL" dirty="0"/>
              <a:t> </a:t>
            </a:r>
            <a:r>
              <a:rPr lang="es-CL" dirty="0" err="1"/>
              <a:t>tincidunt</a:t>
            </a:r>
            <a:r>
              <a:rPr lang="es-CL" dirty="0"/>
              <a:t>, </a:t>
            </a:r>
            <a:r>
              <a:rPr lang="es-CL" dirty="0" err="1"/>
              <a:t>lectus</a:t>
            </a:r>
            <a:r>
              <a:rPr lang="es-CL" dirty="0"/>
              <a:t> mauris </a:t>
            </a:r>
            <a:r>
              <a:rPr lang="es-CL" dirty="0" err="1"/>
              <a:t>porttitor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, id </a:t>
            </a:r>
            <a:r>
              <a:rPr lang="es-CL" dirty="0" err="1"/>
              <a:t>rutrum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quis </a:t>
            </a:r>
            <a:r>
              <a:rPr lang="es-CL" dirty="0" err="1"/>
              <a:t>massa</a:t>
            </a:r>
            <a:r>
              <a:rPr lang="es-CL" dirty="0"/>
              <a:t>.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augue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, </a:t>
            </a:r>
            <a:r>
              <a:rPr lang="es-CL" dirty="0" err="1"/>
              <a:t>hendrerit</a:t>
            </a:r>
            <a:r>
              <a:rPr lang="es-CL" dirty="0"/>
              <a:t>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lectus</a:t>
            </a:r>
            <a:r>
              <a:rPr lang="es-CL" dirty="0"/>
              <a:t> id, lacinia </a:t>
            </a:r>
            <a:r>
              <a:rPr lang="es-CL" dirty="0" err="1"/>
              <a:t>semper</a:t>
            </a:r>
            <a:r>
              <a:rPr lang="es-CL" dirty="0"/>
              <a:t> </a:t>
            </a:r>
            <a:r>
              <a:rPr lang="es-CL" dirty="0" err="1"/>
              <a:t>sapien</a:t>
            </a:r>
            <a:r>
              <a:rPr lang="es-CL" dirty="0"/>
              <a:t>. </a:t>
            </a:r>
            <a:r>
              <a:rPr lang="es-CL" dirty="0" err="1"/>
              <a:t>Fusce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nisi</a:t>
            </a:r>
            <a:r>
              <a:rPr lang="es-C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4856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/Introduccio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B7413F1-0854-A7A6-6FB5-40908DBBE2ED}"/>
              </a:ext>
            </a:extLst>
          </p:cNvPr>
          <p:cNvSpPr/>
          <p:nvPr/>
        </p:nvSpPr>
        <p:spPr>
          <a:xfrm>
            <a:off x="6377651" y="1678329"/>
            <a:ext cx="5814349" cy="4774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A788ED-B5C8-090B-0A08-F5151399E4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85973" y="2079103"/>
            <a:ext cx="4202575" cy="474562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282828"/>
                </a:solidFill>
              </a:defRPr>
            </a:lvl1pPr>
          </a:lstStyle>
          <a:p>
            <a:r>
              <a:rPr lang="es-MX" dirty="0"/>
              <a:t>Introducción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64FFF0-CBA7-4E36-35CD-F9E14E2AA8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85973" y="2870522"/>
            <a:ext cx="5001227" cy="3321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CL" dirty="0" err="1"/>
              <a:t>Lorem</a:t>
            </a:r>
            <a:r>
              <a:rPr lang="es-CL" dirty="0"/>
              <a:t> </a:t>
            </a:r>
            <a:r>
              <a:rPr lang="es-CL" dirty="0" err="1"/>
              <a:t>ipsum</a:t>
            </a:r>
            <a:r>
              <a:rPr lang="es-CL" dirty="0"/>
              <a:t> dolor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,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adipiscing</a:t>
            </a:r>
            <a:r>
              <a:rPr lang="es-CL" dirty="0"/>
              <a:t> </a:t>
            </a:r>
            <a:r>
              <a:rPr lang="es-CL" dirty="0" err="1"/>
              <a:t>elit</a:t>
            </a:r>
            <a:r>
              <a:rPr lang="es-CL" dirty="0"/>
              <a:t>. </a:t>
            </a:r>
            <a:r>
              <a:rPr lang="es-CL" dirty="0" err="1"/>
              <a:t>Donec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</a:t>
            </a:r>
            <a:r>
              <a:rPr lang="es-CL" dirty="0" err="1"/>
              <a:t>volutpat</a:t>
            </a:r>
            <a:r>
              <a:rPr lang="es-CL" dirty="0"/>
              <a:t> lacinia non vitae </a:t>
            </a:r>
            <a:r>
              <a:rPr lang="es-CL" dirty="0" err="1"/>
              <a:t>enim</a:t>
            </a:r>
            <a:r>
              <a:rPr lang="es-CL" dirty="0"/>
              <a:t>. </a:t>
            </a:r>
            <a:r>
              <a:rPr lang="es-CL" dirty="0" err="1"/>
              <a:t>Proin</a:t>
            </a:r>
            <a:r>
              <a:rPr lang="es-CL" dirty="0"/>
              <a:t> </a:t>
            </a:r>
            <a:r>
              <a:rPr lang="es-CL" dirty="0" err="1"/>
              <a:t>venenatis</a:t>
            </a:r>
            <a:r>
              <a:rPr lang="es-CL" dirty="0"/>
              <a:t> neque non odio </a:t>
            </a:r>
            <a:r>
              <a:rPr lang="es-CL" dirty="0" err="1"/>
              <a:t>vulputate</a:t>
            </a:r>
            <a:r>
              <a:rPr lang="es-CL" dirty="0"/>
              <a:t> </a:t>
            </a:r>
            <a:r>
              <a:rPr lang="es-CL" dirty="0" err="1"/>
              <a:t>efficitur</a:t>
            </a:r>
            <a:r>
              <a:rPr lang="es-CL" dirty="0"/>
              <a:t>. Quisque et </a:t>
            </a:r>
            <a:r>
              <a:rPr lang="es-CL" dirty="0" err="1"/>
              <a:t>purus</a:t>
            </a:r>
            <a:r>
              <a:rPr lang="es-CL" dirty="0"/>
              <a:t> ante. </a:t>
            </a:r>
            <a:r>
              <a:rPr lang="es-CL" dirty="0" err="1"/>
              <a:t>Vestibulum</a:t>
            </a:r>
            <a:r>
              <a:rPr lang="es-CL" dirty="0"/>
              <a:t> ante </a:t>
            </a:r>
            <a:r>
              <a:rPr lang="es-CL" dirty="0" err="1"/>
              <a:t>ipsum</a:t>
            </a:r>
            <a:r>
              <a:rPr lang="es-CL" dirty="0"/>
              <a:t> </a:t>
            </a:r>
            <a:r>
              <a:rPr lang="es-CL" dirty="0" err="1"/>
              <a:t>primis</a:t>
            </a:r>
            <a:r>
              <a:rPr lang="es-CL" dirty="0"/>
              <a:t> in </a:t>
            </a:r>
            <a:r>
              <a:rPr lang="es-CL" dirty="0" err="1"/>
              <a:t>faucibus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 </a:t>
            </a:r>
            <a:r>
              <a:rPr lang="es-CL" dirty="0" err="1"/>
              <a:t>luctus</a:t>
            </a:r>
            <a:r>
              <a:rPr lang="es-CL" dirty="0"/>
              <a:t> et ultrices </a:t>
            </a:r>
            <a:r>
              <a:rPr lang="es-CL" dirty="0" err="1"/>
              <a:t>posuere</a:t>
            </a:r>
            <a:r>
              <a:rPr lang="es-CL" dirty="0"/>
              <a:t> </a:t>
            </a:r>
            <a:r>
              <a:rPr lang="es-CL" dirty="0" err="1"/>
              <a:t>cubilia</a:t>
            </a:r>
            <a:r>
              <a:rPr lang="es-CL" dirty="0"/>
              <a:t> </a:t>
            </a:r>
            <a:r>
              <a:rPr lang="es-CL" dirty="0" err="1"/>
              <a:t>curae</a:t>
            </a:r>
            <a:r>
              <a:rPr lang="es-CL" dirty="0"/>
              <a:t>;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 dolor,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cursus</a:t>
            </a:r>
            <a:r>
              <a:rPr lang="es-CL" dirty="0"/>
              <a:t> ante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.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 </a:t>
            </a:r>
            <a:r>
              <a:rPr lang="es-CL" dirty="0" err="1"/>
              <a:t>dui</a:t>
            </a:r>
            <a:r>
              <a:rPr lang="es-CL" dirty="0"/>
              <a:t> </a:t>
            </a:r>
            <a:r>
              <a:rPr lang="es-CL" dirty="0" err="1"/>
              <a:t>tempor</a:t>
            </a:r>
            <a:r>
              <a:rPr lang="es-CL" dirty="0"/>
              <a:t>, </a:t>
            </a:r>
            <a:r>
              <a:rPr lang="es-CL" dirty="0" err="1"/>
              <a:t>molestie</a:t>
            </a:r>
            <a:r>
              <a:rPr lang="es-CL" dirty="0"/>
              <a:t> </a:t>
            </a:r>
            <a:r>
              <a:rPr lang="es-CL" dirty="0" err="1"/>
              <a:t>diam</a:t>
            </a:r>
            <a:r>
              <a:rPr lang="es-CL" dirty="0"/>
              <a:t> </a:t>
            </a:r>
            <a:r>
              <a:rPr lang="es-CL" dirty="0" err="1"/>
              <a:t>nec</a:t>
            </a:r>
            <a:r>
              <a:rPr lang="es-CL" dirty="0"/>
              <a:t>, </a:t>
            </a:r>
            <a:r>
              <a:rPr lang="es-CL" dirty="0" err="1"/>
              <a:t>euismod</a:t>
            </a:r>
            <a:r>
              <a:rPr lang="es-CL" dirty="0"/>
              <a:t> libero. </a:t>
            </a:r>
            <a:r>
              <a:rPr lang="es-CL" dirty="0" err="1"/>
              <a:t>Curabitur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, </a:t>
            </a:r>
            <a:r>
              <a:rPr lang="es-CL" dirty="0" err="1"/>
              <a:t>lorem</a:t>
            </a:r>
            <a:r>
              <a:rPr lang="es-CL" dirty="0"/>
              <a:t> quis </a:t>
            </a:r>
            <a:r>
              <a:rPr lang="es-CL" dirty="0" err="1"/>
              <a:t>tempus</a:t>
            </a:r>
            <a:r>
              <a:rPr lang="es-CL" dirty="0"/>
              <a:t> </a:t>
            </a:r>
            <a:r>
              <a:rPr lang="es-CL" dirty="0" err="1"/>
              <a:t>tincidunt</a:t>
            </a:r>
            <a:r>
              <a:rPr lang="es-CL" dirty="0"/>
              <a:t>, </a:t>
            </a:r>
            <a:r>
              <a:rPr lang="es-CL" dirty="0" err="1"/>
              <a:t>lectus</a:t>
            </a:r>
            <a:r>
              <a:rPr lang="es-CL" dirty="0"/>
              <a:t> mauris </a:t>
            </a:r>
            <a:r>
              <a:rPr lang="es-CL" dirty="0" err="1"/>
              <a:t>porttitor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, id </a:t>
            </a:r>
            <a:r>
              <a:rPr lang="es-CL" dirty="0" err="1"/>
              <a:t>rutrum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quis </a:t>
            </a:r>
            <a:r>
              <a:rPr lang="es-CL" dirty="0" err="1"/>
              <a:t>massa</a:t>
            </a:r>
            <a:r>
              <a:rPr lang="es-CL" dirty="0"/>
              <a:t>.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augue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, </a:t>
            </a:r>
            <a:r>
              <a:rPr lang="es-CL" dirty="0" err="1"/>
              <a:t>hendrerit</a:t>
            </a:r>
            <a:r>
              <a:rPr lang="es-CL" dirty="0"/>
              <a:t>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lectus</a:t>
            </a:r>
            <a:r>
              <a:rPr lang="es-CL" dirty="0"/>
              <a:t> id, lacinia </a:t>
            </a:r>
            <a:r>
              <a:rPr lang="es-CL" dirty="0" err="1"/>
              <a:t>semper</a:t>
            </a:r>
            <a:r>
              <a:rPr lang="es-CL" dirty="0"/>
              <a:t> </a:t>
            </a:r>
            <a:r>
              <a:rPr lang="es-CL" dirty="0" err="1"/>
              <a:t>sapien</a:t>
            </a:r>
            <a:r>
              <a:rPr lang="es-CL" dirty="0"/>
              <a:t>. </a:t>
            </a:r>
            <a:r>
              <a:rPr lang="es-CL" dirty="0" err="1"/>
              <a:t>Fusce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nisi</a:t>
            </a:r>
            <a:r>
              <a:rPr lang="es-C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495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ESE generico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8CE19B01-7B50-433B-BB76-C9C36371D4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D7ABE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82677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ido para MB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4ADBCE0-5837-A0A1-654E-418540EA51F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EB691C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93209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ido para SEMB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74D11A98-CEDC-AC62-252D-BF9BF8500F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09ADE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55978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para AM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C9CC22-CC72-EBD0-A90F-A73A64B16A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CC192C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26093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para P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F2593D-2499-EA4B-091D-FBFFA5C65E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76BC2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16477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ido para MD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5107A-D79D-A3E8-FA33-BFCF740A83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0AFAA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2242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ntenido para MDF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AE4F7219-4DCA-BEEB-9B77-A63F40A517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033A0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9498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ortada ES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3268E0F4-246D-5FA6-6F4C-E2B02A98937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5685480"/>
            <a:ext cx="9144000" cy="541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Bajada</a:t>
            </a:r>
            <a:endParaRPr lang="es-CL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B13E2C2-F3A3-DFA5-8A8B-2C5AB0FED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01496" y="3926068"/>
            <a:ext cx="9589008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ctr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 DE LA PRESENTACIÓN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45122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para PA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06B058-5350-D3B7-F556-94E5FE5713D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0577D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658474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para Focalizad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1E3CA9-22FB-19DA-1F18-08660589C3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0D7ABE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29980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para MI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72F3A-FBEE-1782-D8C5-D6A547A879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54DB3A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401482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ido para InCompan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72F3A-FBEE-1782-D8C5-D6A547A879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0" y="152400"/>
            <a:ext cx="9753600" cy="1012724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4000" b="1">
                <a:solidFill>
                  <a:srgbClr val="910519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2203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o ES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3268E0F4-246D-5FA6-6F4C-E2B02A98937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9048" y="5905399"/>
            <a:ext cx="9144000" cy="541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Bajada</a:t>
            </a:r>
            <a:endParaRPr lang="es-CL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B13E2C2-F3A3-DFA5-8A8B-2C5AB0FED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9048" y="4145987"/>
            <a:ext cx="9144000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50510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ulo ES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3268E0F4-246D-5FA6-6F4C-E2B02A98937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9048" y="5905399"/>
            <a:ext cx="9144000" cy="541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Bajada</a:t>
            </a:r>
            <a:endParaRPr lang="es-CL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B13E2C2-F3A3-DFA5-8A8B-2C5AB0FED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9048" y="4145987"/>
            <a:ext cx="9144000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46561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ulo ES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3268E0F4-246D-5FA6-6F4C-E2B02A98937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9048" y="5905399"/>
            <a:ext cx="9144000" cy="541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Bajada</a:t>
            </a:r>
            <a:endParaRPr lang="es-CL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B13E2C2-F3A3-DFA5-8A8B-2C5AB0FEDF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9048" y="4145987"/>
            <a:ext cx="9144000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5559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ulo ESE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A788ED-B5C8-090B-0A08-F5151399E4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1726" y="3937643"/>
            <a:ext cx="9144000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64FFF0-CBA7-4E36-35CD-F9E14E2AA8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726" y="5697055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Bajada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63401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dice/Contenido ES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A788ED-B5C8-090B-0A08-F5151399E4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1726" y="-414438"/>
            <a:ext cx="9144000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64FFF0-CBA7-4E36-35CD-F9E14E2AA8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726" y="1555056"/>
            <a:ext cx="9144000" cy="3747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 Lorem ipsum dolor sit amet, consectetur adipiscing elit.</a:t>
            </a:r>
          </a:p>
          <a:p>
            <a:r>
              <a:rPr lang="es-MX" dirty="0"/>
              <a:t> Donec sit amet nulla sit amet ligula volutpat lacinia non vitae enim.</a:t>
            </a:r>
          </a:p>
          <a:p>
            <a:r>
              <a:rPr lang="es-MX" dirty="0"/>
              <a:t> Proin venenatis neque non odio vulputate efficitur.</a:t>
            </a:r>
          </a:p>
          <a:p>
            <a:r>
              <a:rPr lang="es-MX" dirty="0"/>
              <a:t> Quisque et purus ante.</a:t>
            </a:r>
          </a:p>
          <a:p>
            <a:r>
              <a:rPr lang="es-MX" dirty="0"/>
              <a:t> Vestibulum ante ipsum primis in faucibus orci luctus et ultrices posuere cubilia curae. </a:t>
            </a:r>
          </a:p>
          <a:p>
            <a:r>
              <a:rPr lang="es-MX" dirty="0"/>
              <a:t> Integer consectetur turpis dolor, vel cursus ante aliquam eget.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01804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dice/Contenido E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864DC735-A91E-7946-EB1D-0BEF109035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51726" y="-414438"/>
            <a:ext cx="9144000" cy="1655762"/>
          </a:xfrm>
          <a:prstGeom prst="rect">
            <a:avLst/>
          </a:prstGeom>
          <a:noFill/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Título</a:t>
            </a:r>
            <a:endParaRPr lang="es-CL" dirty="0"/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F325D29D-EB3C-25D5-C287-F605BFBD70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1726" y="1555056"/>
            <a:ext cx="9144000" cy="3747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 Lorem ipsum dolor sit amet, consectetur adipiscing elit.</a:t>
            </a:r>
          </a:p>
          <a:p>
            <a:r>
              <a:rPr lang="es-MX" dirty="0"/>
              <a:t> Donec sit amet nulla sit amet ligula volutpat lacinia non vitae enim.</a:t>
            </a:r>
          </a:p>
          <a:p>
            <a:r>
              <a:rPr lang="es-MX" dirty="0"/>
              <a:t> Proin venenatis neque non odio vulputate efficitur.</a:t>
            </a:r>
          </a:p>
          <a:p>
            <a:r>
              <a:rPr lang="es-MX" dirty="0"/>
              <a:t> Quisque et purus ante.</a:t>
            </a:r>
          </a:p>
          <a:p>
            <a:r>
              <a:rPr lang="es-MX" dirty="0"/>
              <a:t> Vestibulum ante ipsum primis in faucibus orci luctus et ultrices posuere cubilia curae. </a:t>
            </a:r>
          </a:p>
          <a:p>
            <a:r>
              <a:rPr lang="es-MX" dirty="0"/>
              <a:t> Integer consectetur turpis dolor, vel cursus ante aliquam eget.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78178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/Introduccio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B7413F1-0854-A7A6-6FB5-40908DBBE2ED}"/>
              </a:ext>
            </a:extLst>
          </p:cNvPr>
          <p:cNvSpPr/>
          <p:nvPr/>
        </p:nvSpPr>
        <p:spPr>
          <a:xfrm>
            <a:off x="957804" y="0"/>
            <a:ext cx="490959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A788ED-B5C8-090B-0A08-F5151399E4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95400" y="1053296"/>
            <a:ext cx="4202575" cy="474562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algn="l">
              <a:defRPr sz="3600" b="1">
                <a:solidFill>
                  <a:srgbClr val="282828"/>
                </a:solidFill>
                <a:latin typeface="Aptos" panose="020B0004020202020204" pitchFamily="34" charset="0"/>
              </a:defRPr>
            </a:lvl1pPr>
          </a:lstStyle>
          <a:p>
            <a:r>
              <a:rPr lang="es-MX" dirty="0"/>
              <a:t>Introducción</a:t>
            </a:r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64FFF0-CBA7-4E36-35CD-F9E14E2AA8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95400" y="2199761"/>
            <a:ext cx="4202575" cy="3747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just">
              <a:buFont typeface="Arial" panose="020B0604020202020204" pitchFamily="34" charset="0"/>
              <a:buNone/>
              <a:defRPr sz="1600">
                <a:solidFill>
                  <a:srgbClr val="000000"/>
                </a:solidFill>
                <a:latin typeface="Aptos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CL" dirty="0" err="1"/>
              <a:t>Lorem</a:t>
            </a:r>
            <a:r>
              <a:rPr lang="es-CL" dirty="0"/>
              <a:t> </a:t>
            </a:r>
            <a:r>
              <a:rPr lang="es-CL" dirty="0" err="1"/>
              <a:t>ipsum</a:t>
            </a:r>
            <a:r>
              <a:rPr lang="es-CL" dirty="0"/>
              <a:t> dolor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,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adipiscing</a:t>
            </a:r>
            <a:r>
              <a:rPr lang="es-CL" dirty="0"/>
              <a:t> </a:t>
            </a:r>
            <a:r>
              <a:rPr lang="es-CL" dirty="0" err="1"/>
              <a:t>elit</a:t>
            </a:r>
            <a:r>
              <a:rPr lang="es-CL" dirty="0"/>
              <a:t>. </a:t>
            </a:r>
            <a:r>
              <a:rPr lang="es-CL" dirty="0" err="1"/>
              <a:t>Donec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sit</a:t>
            </a:r>
            <a:r>
              <a:rPr lang="es-CL" dirty="0"/>
              <a:t> </a:t>
            </a:r>
            <a:r>
              <a:rPr lang="es-CL" dirty="0" err="1"/>
              <a:t>amet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</a:t>
            </a:r>
            <a:r>
              <a:rPr lang="es-CL" dirty="0" err="1"/>
              <a:t>volutpat</a:t>
            </a:r>
            <a:r>
              <a:rPr lang="es-CL" dirty="0"/>
              <a:t> lacinia non vitae </a:t>
            </a:r>
            <a:r>
              <a:rPr lang="es-CL" dirty="0" err="1"/>
              <a:t>enim</a:t>
            </a:r>
            <a:r>
              <a:rPr lang="es-CL" dirty="0"/>
              <a:t>. </a:t>
            </a:r>
            <a:r>
              <a:rPr lang="es-CL" dirty="0" err="1"/>
              <a:t>Proin</a:t>
            </a:r>
            <a:r>
              <a:rPr lang="es-CL" dirty="0"/>
              <a:t> </a:t>
            </a:r>
            <a:r>
              <a:rPr lang="es-CL" dirty="0" err="1"/>
              <a:t>venenatis</a:t>
            </a:r>
            <a:r>
              <a:rPr lang="es-CL" dirty="0"/>
              <a:t> neque non odio </a:t>
            </a:r>
            <a:r>
              <a:rPr lang="es-CL" dirty="0" err="1"/>
              <a:t>vulputate</a:t>
            </a:r>
            <a:r>
              <a:rPr lang="es-CL" dirty="0"/>
              <a:t> </a:t>
            </a:r>
            <a:r>
              <a:rPr lang="es-CL" dirty="0" err="1"/>
              <a:t>efficitur</a:t>
            </a:r>
            <a:r>
              <a:rPr lang="es-CL" dirty="0"/>
              <a:t>. Quisque et </a:t>
            </a:r>
            <a:r>
              <a:rPr lang="es-CL" dirty="0" err="1"/>
              <a:t>purus</a:t>
            </a:r>
            <a:r>
              <a:rPr lang="es-CL" dirty="0"/>
              <a:t> ante. </a:t>
            </a:r>
            <a:r>
              <a:rPr lang="es-CL" dirty="0" err="1"/>
              <a:t>Vestibulum</a:t>
            </a:r>
            <a:r>
              <a:rPr lang="es-CL" dirty="0"/>
              <a:t> ante </a:t>
            </a:r>
            <a:r>
              <a:rPr lang="es-CL" dirty="0" err="1"/>
              <a:t>ipsum</a:t>
            </a:r>
            <a:r>
              <a:rPr lang="es-CL" dirty="0"/>
              <a:t> </a:t>
            </a:r>
            <a:r>
              <a:rPr lang="es-CL" dirty="0" err="1"/>
              <a:t>primis</a:t>
            </a:r>
            <a:r>
              <a:rPr lang="es-CL" dirty="0"/>
              <a:t> in </a:t>
            </a:r>
            <a:r>
              <a:rPr lang="es-CL" dirty="0" err="1"/>
              <a:t>faucibus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 </a:t>
            </a:r>
            <a:r>
              <a:rPr lang="es-CL" dirty="0" err="1"/>
              <a:t>luctus</a:t>
            </a:r>
            <a:r>
              <a:rPr lang="es-CL" dirty="0"/>
              <a:t> et ultrices </a:t>
            </a:r>
            <a:r>
              <a:rPr lang="es-CL" dirty="0" err="1"/>
              <a:t>posuere</a:t>
            </a:r>
            <a:r>
              <a:rPr lang="es-CL" dirty="0"/>
              <a:t> </a:t>
            </a:r>
            <a:r>
              <a:rPr lang="es-CL" dirty="0" err="1"/>
              <a:t>cubilia</a:t>
            </a:r>
            <a:r>
              <a:rPr lang="es-CL" dirty="0"/>
              <a:t> </a:t>
            </a:r>
            <a:r>
              <a:rPr lang="es-CL" dirty="0" err="1"/>
              <a:t>curae</a:t>
            </a:r>
            <a:r>
              <a:rPr lang="es-CL" dirty="0"/>
              <a:t>;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consectetur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 dolor,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cursus</a:t>
            </a:r>
            <a:r>
              <a:rPr lang="es-CL" dirty="0"/>
              <a:t> ante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.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 </a:t>
            </a:r>
            <a:r>
              <a:rPr lang="es-CL" dirty="0" err="1"/>
              <a:t>dui</a:t>
            </a:r>
            <a:r>
              <a:rPr lang="es-CL" dirty="0"/>
              <a:t> </a:t>
            </a:r>
            <a:r>
              <a:rPr lang="es-CL" dirty="0" err="1"/>
              <a:t>tempor</a:t>
            </a:r>
            <a:r>
              <a:rPr lang="es-CL" dirty="0"/>
              <a:t>, </a:t>
            </a:r>
            <a:r>
              <a:rPr lang="es-CL" dirty="0" err="1"/>
              <a:t>molestie</a:t>
            </a:r>
            <a:r>
              <a:rPr lang="es-CL" dirty="0"/>
              <a:t> </a:t>
            </a:r>
            <a:r>
              <a:rPr lang="es-CL" dirty="0" err="1"/>
              <a:t>diam</a:t>
            </a:r>
            <a:r>
              <a:rPr lang="es-CL" dirty="0"/>
              <a:t> </a:t>
            </a:r>
            <a:r>
              <a:rPr lang="es-CL" dirty="0" err="1"/>
              <a:t>nec</a:t>
            </a:r>
            <a:r>
              <a:rPr lang="es-CL" dirty="0"/>
              <a:t>, </a:t>
            </a:r>
            <a:r>
              <a:rPr lang="es-CL" dirty="0" err="1"/>
              <a:t>euismod</a:t>
            </a:r>
            <a:r>
              <a:rPr lang="es-CL" dirty="0"/>
              <a:t> libero. </a:t>
            </a:r>
            <a:r>
              <a:rPr lang="es-CL" dirty="0" err="1"/>
              <a:t>Curabitur</a:t>
            </a:r>
            <a:r>
              <a:rPr lang="es-CL" dirty="0"/>
              <a:t> </a:t>
            </a:r>
            <a:r>
              <a:rPr lang="es-CL" dirty="0" err="1"/>
              <a:t>sollicitudin</a:t>
            </a:r>
            <a:r>
              <a:rPr lang="es-CL" dirty="0"/>
              <a:t>, </a:t>
            </a:r>
            <a:r>
              <a:rPr lang="es-CL" dirty="0" err="1"/>
              <a:t>lorem</a:t>
            </a:r>
            <a:r>
              <a:rPr lang="es-CL" dirty="0"/>
              <a:t> quis </a:t>
            </a:r>
            <a:r>
              <a:rPr lang="es-CL" dirty="0" err="1"/>
              <a:t>tempus</a:t>
            </a:r>
            <a:r>
              <a:rPr lang="es-CL" dirty="0"/>
              <a:t> </a:t>
            </a:r>
            <a:r>
              <a:rPr lang="es-CL" dirty="0" err="1"/>
              <a:t>tincidunt</a:t>
            </a:r>
            <a:r>
              <a:rPr lang="es-CL" dirty="0"/>
              <a:t>, </a:t>
            </a:r>
            <a:r>
              <a:rPr lang="es-CL" dirty="0" err="1"/>
              <a:t>lectus</a:t>
            </a:r>
            <a:r>
              <a:rPr lang="es-CL" dirty="0"/>
              <a:t> mauris </a:t>
            </a:r>
            <a:r>
              <a:rPr lang="es-CL" dirty="0" err="1"/>
              <a:t>porttitor</a:t>
            </a:r>
            <a:r>
              <a:rPr lang="es-CL" dirty="0"/>
              <a:t> </a:t>
            </a:r>
            <a:r>
              <a:rPr lang="es-CL" dirty="0" err="1"/>
              <a:t>orci</a:t>
            </a:r>
            <a:r>
              <a:rPr lang="es-CL" dirty="0"/>
              <a:t>, id </a:t>
            </a:r>
            <a:r>
              <a:rPr lang="es-CL" dirty="0" err="1"/>
              <a:t>rutrum</a:t>
            </a:r>
            <a:r>
              <a:rPr lang="es-CL" dirty="0"/>
              <a:t> </a:t>
            </a:r>
            <a:r>
              <a:rPr lang="es-CL" dirty="0" err="1"/>
              <a:t>nulla</a:t>
            </a:r>
            <a:r>
              <a:rPr lang="es-CL" dirty="0"/>
              <a:t> </a:t>
            </a:r>
            <a:r>
              <a:rPr lang="es-CL" dirty="0" err="1"/>
              <a:t>ligula</a:t>
            </a:r>
            <a:r>
              <a:rPr lang="es-CL" dirty="0"/>
              <a:t> quis </a:t>
            </a:r>
            <a:r>
              <a:rPr lang="es-CL" dirty="0" err="1"/>
              <a:t>massa</a:t>
            </a:r>
            <a:r>
              <a:rPr lang="es-CL" dirty="0"/>
              <a:t>. </a:t>
            </a:r>
            <a:r>
              <a:rPr lang="es-CL" dirty="0" err="1"/>
              <a:t>Integer</a:t>
            </a:r>
            <a:r>
              <a:rPr lang="es-CL" dirty="0"/>
              <a:t> </a:t>
            </a:r>
            <a:r>
              <a:rPr lang="es-CL" dirty="0" err="1"/>
              <a:t>augue</a:t>
            </a:r>
            <a:r>
              <a:rPr lang="es-CL" dirty="0"/>
              <a:t> </a:t>
            </a:r>
            <a:r>
              <a:rPr lang="es-CL" dirty="0" err="1"/>
              <a:t>turpis</a:t>
            </a:r>
            <a:r>
              <a:rPr lang="es-CL" dirty="0"/>
              <a:t>, </a:t>
            </a:r>
            <a:r>
              <a:rPr lang="es-CL" dirty="0" err="1"/>
              <a:t>hendrerit</a:t>
            </a:r>
            <a:r>
              <a:rPr lang="es-CL" dirty="0"/>
              <a:t> </a:t>
            </a:r>
            <a:r>
              <a:rPr lang="es-CL" dirty="0" err="1"/>
              <a:t>vel</a:t>
            </a:r>
            <a:r>
              <a:rPr lang="es-CL" dirty="0"/>
              <a:t> </a:t>
            </a:r>
            <a:r>
              <a:rPr lang="es-CL" dirty="0" err="1"/>
              <a:t>lectus</a:t>
            </a:r>
            <a:r>
              <a:rPr lang="es-CL" dirty="0"/>
              <a:t> id, lacinia </a:t>
            </a:r>
            <a:r>
              <a:rPr lang="es-CL" dirty="0" err="1"/>
              <a:t>semper</a:t>
            </a:r>
            <a:r>
              <a:rPr lang="es-CL" dirty="0"/>
              <a:t> </a:t>
            </a:r>
            <a:r>
              <a:rPr lang="es-CL" dirty="0" err="1"/>
              <a:t>sapien</a:t>
            </a:r>
            <a:r>
              <a:rPr lang="es-CL" dirty="0"/>
              <a:t>. </a:t>
            </a:r>
            <a:r>
              <a:rPr lang="es-CL" dirty="0" err="1"/>
              <a:t>Fusce</a:t>
            </a:r>
            <a:r>
              <a:rPr lang="es-CL" dirty="0"/>
              <a:t> </a:t>
            </a:r>
            <a:r>
              <a:rPr lang="es-CL" dirty="0" err="1"/>
              <a:t>eget</a:t>
            </a:r>
            <a:r>
              <a:rPr lang="es-CL" dirty="0"/>
              <a:t> </a:t>
            </a:r>
            <a:r>
              <a:rPr lang="es-CL" dirty="0" err="1"/>
              <a:t>aliquam</a:t>
            </a:r>
            <a:r>
              <a:rPr lang="es-CL" dirty="0"/>
              <a:t> </a:t>
            </a:r>
            <a:r>
              <a:rPr lang="es-CL" dirty="0" err="1"/>
              <a:t>nisi</a:t>
            </a:r>
            <a:r>
              <a:rPr lang="es-C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7613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77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0" r:id="rId2"/>
    <p:sldLayoutId id="2147483675" r:id="rId3"/>
    <p:sldLayoutId id="2147483691" r:id="rId4"/>
    <p:sldLayoutId id="2147483689" r:id="rId5"/>
    <p:sldLayoutId id="2147483674" r:id="rId6"/>
    <p:sldLayoutId id="2147483676" r:id="rId7"/>
    <p:sldLayoutId id="2147483673" r:id="rId8"/>
    <p:sldLayoutId id="2147483677" r:id="rId9"/>
    <p:sldLayoutId id="2147483678" r:id="rId10"/>
    <p:sldLayoutId id="2147483679" r:id="rId11"/>
    <p:sldLayoutId id="2147483680" r:id="rId12"/>
    <p:sldLayoutId id="2147483685" r:id="rId13"/>
    <p:sldLayoutId id="2147483671" r:id="rId14"/>
    <p:sldLayoutId id="2147483670" r:id="rId15"/>
    <p:sldLayoutId id="2147483687" r:id="rId16"/>
    <p:sldLayoutId id="2147483686" r:id="rId17"/>
    <p:sldLayoutId id="2147483668" r:id="rId18"/>
    <p:sldLayoutId id="2147483669" r:id="rId19"/>
    <p:sldLayoutId id="2147483682" r:id="rId20"/>
    <p:sldLayoutId id="2147483683" r:id="rId21"/>
    <p:sldLayoutId id="2147483684" r:id="rId22"/>
    <p:sldLayoutId id="2147483688" r:id="rId23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000" b="1">
          <a:solidFill>
            <a:srgbClr val="0032C1"/>
          </a:solidFill>
          <a:latin typeface="Arial" charset="0"/>
        </a:defRPr>
      </a:lvl9pPr>
    </p:titleStyle>
    <p:bodyStyle>
      <a:lvl1pPr marL="0" indent="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Arial" charset="0"/>
        <a:buNone/>
        <a:defRPr sz="1200">
          <a:solidFill>
            <a:srgbClr val="000000"/>
          </a:solidFill>
          <a:latin typeface="+mn-lt"/>
          <a:ea typeface="+mn-ea"/>
          <a:cs typeface="+mn-cs"/>
        </a:defRPr>
      </a:lvl1pPr>
      <a:lvl2pPr marL="635000" indent="-1778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2pPr>
      <a:lvl3pPr marL="1092200" indent="-1778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3pPr>
      <a:lvl4pPr marL="1549400" indent="-1778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939598"/>
        </a:buClr>
        <a:buSzPct val="65000"/>
        <a:buFont typeface="Arial" charset="0"/>
        <a:buChar char="̶"/>
        <a:defRPr sz="12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54">
          <p15:clr>
            <a:srgbClr val="F26B43"/>
          </p15:clr>
        </p15:guide>
        <p15:guide id="2" orient="horz" pos="706">
          <p15:clr>
            <a:srgbClr val="F26B43"/>
          </p15:clr>
        </p15:guide>
        <p15:guide id="3" orient="horz" pos="4160">
          <p15:clr>
            <a:srgbClr val="F26B43"/>
          </p15:clr>
        </p15:guide>
        <p15:guide id="4" pos="272">
          <p15:clr>
            <a:srgbClr val="F26B43"/>
          </p15:clr>
        </p15:guide>
        <p15:guide id="5" pos="61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25A6C91F-7CA4-AC08-A2A9-E8FCEE81E2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988A7F7-0075-C55C-C569-14DDCBED1B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47254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9A3C80-8DE1-8513-3042-C6D17496E5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6747D76-AAFC-B5B9-76FE-924EFE275B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6277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21EF18-9770-F258-9583-F7C92D90AD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9AA9EDD-E79D-AF87-E6B7-347276E021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4151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14AEA3-A15B-69AF-8477-70F62C089F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D7EC0B0-5B44-2074-EA1A-AA0E3F3C57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83594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37CFD5-7B02-1EFF-1FC9-374DDA83D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1284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1FE641-51A4-67E7-8F60-E0BBBEB00D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824643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E17599-EB11-3653-4126-47D0809B5B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077461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CB0014-A813-3527-02B8-3D9D319915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8881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BDDD80-16C7-F387-56CC-1AAA3B2550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6703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738EAF-A8BC-6E07-E65B-3AAF82B7E9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64394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8069EE-3925-2A29-5661-51091E66BD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5469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8D21190C-8484-7454-BB5A-561843B0B3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5E0C5170-1FFC-5D44-3EB9-9FE03A7C20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90713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ABC7B6-9977-E955-BA07-0D6109B99B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17974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407416-1C5A-196D-6B94-E2F751DFC0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79243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CB590C-9927-727E-EAED-B0795D9A04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55608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CA3242A-92DB-7D5D-C7A7-38BF46B484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13459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A95260E8-E8C2-2DD8-9847-B19A914E35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s-CL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79C00E5-6F5C-0085-00C2-35199BB493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4216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272C9DC3-90FD-12BF-F97F-38A3ABF3B3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6FB43290-1D70-FF07-ACEF-3286C4F013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4767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70F68B2C-A5D8-B734-706F-A06723B6E4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816EE5A2-5894-ABAE-52A1-5A78692377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6390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6A5E7B-6CE9-4955-ED60-1DB1E8BF78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305CB1E-ACD8-3D3F-2209-55FCEDCC6E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46962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351BC1-862A-FDA9-90A3-51365A39BE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1ABDBA4-22DB-2228-0182-E630DE7A5C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8080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F6F568-77A0-2942-41C4-F01A7435E6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029982D-9A4C-85C9-05D2-46EC231F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5350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55BDE7-F808-4492-9819-49C2140231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E9A1FB6-8EDF-49ED-B8ED-00820527F2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34041468"/>
      </p:ext>
    </p:extLst>
  </p:cSld>
  <p:clrMapOvr>
    <a:masterClrMapping/>
  </p:clrMapOvr>
</p:sld>
</file>

<file path=ppt/theme/theme1.xml><?xml version="1.0" encoding="utf-8"?>
<a:theme xmlns:a="http://schemas.openxmlformats.org/drawingml/2006/main" name="PLANTILLA ESE 2026 (1)">
  <a:themeElements>
    <a:clrScheme name="ESE">
      <a:dk1>
        <a:srgbClr val="0D79BD"/>
      </a:dk1>
      <a:lt1>
        <a:srgbClr val="FFFFFF"/>
      </a:lt1>
      <a:dk2>
        <a:srgbClr val="04567F"/>
      </a:dk2>
      <a:lt2>
        <a:srgbClr val="FFFFFF"/>
      </a:lt2>
      <a:accent1>
        <a:srgbClr val="EB691C"/>
      </a:accent1>
      <a:accent2>
        <a:srgbClr val="CC192B"/>
      </a:accent2>
      <a:accent3>
        <a:srgbClr val="75BC20"/>
      </a:accent3>
      <a:accent4>
        <a:srgbClr val="0033A0"/>
      </a:accent4>
      <a:accent5>
        <a:srgbClr val="00AEAA"/>
      </a:accent5>
      <a:accent6>
        <a:srgbClr val="00577C"/>
      </a:accent6>
      <a:hlink>
        <a:srgbClr val="0099DE"/>
      </a:hlink>
      <a:folHlink>
        <a:srgbClr val="0D79B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BA_Color Schemes 1">
        <a:dk1>
          <a:srgbClr val="000000"/>
        </a:dk1>
        <a:lt1>
          <a:srgbClr val="FFFFFF"/>
        </a:lt1>
        <a:dk2>
          <a:srgbClr val="FF5900"/>
        </a:dk2>
        <a:lt2>
          <a:srgbClr val="0032C1"/>
        </a:lt2>
        <a:accent1>
          <a:srgbClr val="646668"/>
        </a:accent1>
        <a:accent2>
          <a:srgbClr val="FFC20E"/>
        </a:accent2>
        <a:accent3>
          <a:srgbClr val="FFFFFF"/>
        </a:accent3>
        <a:accent4>
          <a:srgbClr val="000000"/>
        </a:accent4>
        <a:accent5>
          <a:srgbClr val="B8B8B9"/>
        </a:accent5>
        <a:accent6>
          <a:srgbClr val="E7B00C"/>
        </a:accent6>
        <a:hlink>
          <a:srgbClr val="A7C4F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LANTILLA ESE 2026 (1)" id="{45A7DB91-9842-004D-8DA3-3C4586AF3CCF}" vid="{91797D4A-E166-C64F-8CDA-5043752725A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C4199158B6CFC4D9B7B98768487A63D" ma:contentTypeVersion="14" ma:contentTypeDescription="Crear nuevo documento." ma:contentTypeScope="" ma:versionID="298878a9f359e3ec37c52c5a419c4305">
  <xsd:schema xmlns:xsd="http://www.w3.org/2001/XMLSchema" xmlns:xs="http://www.w3.org/2001/XMLSchema" xmlns:p="http://schemas.microsoft.com/office/2006/metadata/properties" xmlns:ns2="34f6f707-7bcc-4c2e-9b8e-fbe166ba8b6c" xmlns:ns3="b7d86eb2-f1a6-4028-aa8f-a5cea6fa7959" targetNamespace="http://schemas.microsoft.com/office/2006/metadata/properties" ma:root="true" ma:fieldsID="433bf3f56f5a2540bd69884409f4b2cb" ns2:_="" ns3:_="">
    <xsd:import namespace="34f6f707-7bcc-4c2e-9b8e-fbe166ba8b6c"/>
    <xsd:import namespace="b7d86eb2-f1a6-4028-aa8f-a5cea6fa795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f6f707-7bcc-4c2e-9b8e-fbe166ba8b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Etiquetas de imagen" ma:readOnly="false" ma:fieldId="{5cf76f15-5ced-4ddc-b409-7134ff3c332f}" ma:taxonomyMulti="true" ma:sspId="85e6ab28-7d47-4aae-9657-8fa27ad378a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d86eb2-f1a6-4028-aa8f-a5cea6fa795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2794f88-ccf3-486c-8ff9-87972ee00cf9}" ma:internalName="TaxCatchAll" ma:showField="CatchAllData" ma:web="b7d86eb2-f1a6-4028-aa8f-a5cea6fa795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7d86eb2-f1a6-4028-aa8f-a5cea6fa7959" xsi:nil="true"/>
    <lcf76f155ced4ddcb4097134ff3c332f xmlns="34f6f707-7bcc-4c2e-9b8e-fbe166ba8b6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23BA6F-19C0-4051-ABB6-85C68D2CCC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47BE06-B584-47FE-8DE2-5A5809DE6F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f6f707-7bcc-4c2e-9b8e-fbe166ba8b6c"/>
    <ds:schemaRef ds:uri="b7d86eb2-f1a6-4028-aa8f-a5cea6fa79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98AEC60-32E9-4835-BCBA-F1ABA854EBB0}">
  <ds:schemaRefs>
    <ds:schemaRef ds:uri="http://www.w3.org/XML/1998/namespace"/>
    <ds:schemaRef ds:uri="http://schemas.microsoft.com/office/2006/metadata/properties"/>
    <ds:schemaRef ds:uri="http://purl.org/dc/elements/1.1/"/>
    <ds:schemaRef ds:uri="34f6f707-7bcc-4c2e-9b8e-fbe166ba8b6c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7d86eb2-f1a6-4028-aa8f-a5cea6fa7959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PLANTILLA ESE 2026 (1)</Template>
  <TotalTime>163</TotalTime>
  <Words>1</Words>
  <Application>Microsoft Macintosh PowerPoint</Application>
  <PresentationFormat>Panorámica</PresentationFormat>
  <Paragraphs>1</Paragraphs>
  <Slides>23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6" baseType="lpstr">
      <vt:lpstr>Aptos</vt:lpstr>
      <vt:lpstr>Arial</vt:lpstr>
      <vt:lpstr>PLANTILLA ESE 2026 (1)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María Florencia Martínez Valdés</dc:creator>
  <cp:lastModifiedBy>Florencia Martinez</cp:lastModifiedBy>
  <cp:revision>1</cp:revision>
  <dcterms:created xsi:type="dcterms:W3CDTF">2026-01-06T23:54:49Z</dcterms:created>
  <dcterms:modified xsi:type="dcterms:W3CDTF">2026-01-30T19:11:06Z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0x010100AC4199158B6CFC4D9B7B98768487A63D</vt:lpwstr>
  </property>
  <property fmtid="{D5CDD505-2E9C-101B-9397-08002B2CF9AE}" pid="3" name="MediaServiceImageTags">
    <vt:lpwstr/>
  </property>
</Properties>
</file>